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5"/>
  </p:notesMasterIdLst>
  <p:handoutMasterIdLst>
    <p:handoutMasterId r:id="rId26"/>
  </p:handoutMasterIdLst>
  <p:sldIdLst>
    <p:sldId id="410" r:id="rId5"/>
    <p:sldId id="383" r:id="rId6"/>
    <p:sldId id="406" r:id="rId7"/>
    <p:sldId id="413" r:id="rId8"/>
    <p:sldId id="411" r:id="rId9"/>
    <p:sldId id="412" r:id="rId10"/>
    <p:sldId id="414" r:id="rId11"/>
    <p:sldId id="415" r:id="rId12"/>
    <p:sldId id="421" r:id="rId13"/>
    <p:sldId id="391" r:id="rId14"/>
    <p:sldId id="417" r:id="rId15"/>
    <p:sldId id="418" r:id="rId16"/>
    <p:sldId id="419" r:id="rId17"/>
    <p:sldId id="420" r:id="rId18"/>
    <p:sldId id="423" r:id="rId19"/>
    <p:sldId id="272" r:id="rId20"/>
    <p:sldId id="397" r:id="rId21"/>
    <p:sldId id="422" r:id="rId22"/>
    <p:sldId id="416" r:id="rId23"/>
    <p:sldId id="3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6327" autoAdjust="0"/>
  </p:normalViewPr>
  <p:slideViewPr>
    <p:cSldViewPr snapToGrid="0">
      <p:cViewPr varScale="1">
        <p:scale>
          <a:sx n="98" d="100"/>
          <a:sy n="98" d="100"/>
        </p:scale>
        <p:origin x="76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7E529-9762-46DB-B16A-782E012CC2DC}" type="doc">
      <dgm:prSet loTypeId="urn:microsoft.com/office/officeart/2016/7/layout/RepeatingBendingProcessNew" loCatId="process" qsTypeId="urn:microsoft.com/office/officeart/2005/8/quickstyle/3d6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F901656-43E0-476E-8895-F8D68626E388}">
      <dgm:prSet/>
      <dgm:spPr/>
      <dgm:t>
        <a:bodyPr/>
        <a:lstStyle/>
        <a:p>
          <a:pPr>
            <a:defRPr cap="all"/>
          </a:pPr>
          <a:r>
            <a:rPr lang="en-US" b="0" i="0" dirty="0"/>
            <a:t>Introduction</a:t>
          </a:r>
          <a:endParaRPr lang="en-US" b="0" dirty="0"/>
        </a:p>
      </dgm:t>
    </dgm:pt>
    <dgm:pt modelId="{9EB914EC-C6E9-4BEB-B104-B1478829C690}" type="parTrans" cxnId="{DA213BAE-A9DC-4573-A02B-B8F1DD6F8F3B}">
      <dgm:prSet/>
      <dgm:spPr/>
      <dgm:t>
        <a:bodyPr/>
        <a:lstStyle/>
        <a:p>
          <a:endParaRPr lang="en-US"/>
        </a:p>
      </dgm:t>
    </dgm:pt>
    <dgm:pt modelId="{D734B7C7-2430-4C36-81E5-E014B36032BE}" type="sibTrans" cxnId="{DA213BAE-A9DC-4573-A02B-B8F1DD6F8F3B}">
      <dgm:prSet/>
      <dgm:spPr/>
      <dgm:t>
        <a:bodyPr/>
        <a:lstStyle/>
        <a:p>
          <a:endParaRPr lang="en-US"/>
        </a:p>
      </dgm:t>
    </dgm:pt>
    <dgm:pt modelId="{94AD3421-86C6-4964-B8ED-FB9693D60E7A}">
      <dgm:prSet/>
      <dgm:spPr/>
      <dgm:t>
        <a:bodyPr/>
        <a:lstStyle/>
        <a:p>
          <a:pPr>
            <a:defRPr cap="all"/>
          </a:pPr>
          <a:r>
            <a:rPr lang="en-US" b="0" i="0" dirty="0"/>
            <a:t>Problem  Statement</a:t>
          </a:r>
          <a:endParaRPr lang="en-US" b="0" dirty="0"/>
        </a:p>
      </dgm:t>
    </dgm:pt>
    <dgm:pt modelId="{534427E8-6786-4416-BC89-140EC46D8FB7}" type="parTrans" cxnId="{318FEED9-CF3F-498A-85F7-40F90D004958}">
      <dgm:prSet/>
      <dgm:spPr/>
      <dgm:t>
        <a:bodyPr/>
        <a:lstStyle/>
        <a:p>
          <a:endParaRPr lang="en-US"/>
        </a:p>
      </dgm:t>
    </dgm:pt>
    <dgm:pt modelId="{F011673A-2367-477D-8F64-DD4C3D27FC5C}" type="sibTrans" cxnId="{318FEED9-CF3F-498A-85F7-40F90D004958}">
      <dgm:prSet/>
      <dgm:spPr/>
      <dgm:t>
        <a:bodyPr/>
        <a:lstStyle/>
        <a:p>
          <a:endParaRPr lang="en-US"/>
        </a:p>
      </dgm:t>
    </dgm:pt>
    <dgm:pt modelId="{5BF7F2A6-95DE-41FD-9DA5-558F87BE674D}">
      <dgm:prSet/>
      <dgm:spPr/>
      <dgm:t>
        <a:bodyPr/>
        <a:lstStyle/>
        <a:p>
          <a:pPr>
            <a:defRPr cap="all"/>
          </a:pPr>
          <a:r>
            <a:rPr lang="en-US" b="0" i="0" dirty="0"/>
            <a:t>Motivation</a:t>
          </a:r>
          <a:endParaRPr lang="en-US" b="0" dirty="0"/>
        </a:p>
      </dgm:t>
    </dgm:pt>
    <dgm:pt modelId="{033790C9-F281-4010-B6D6-ED43E6E7E094}" type="parTrans" cxnId="{A24DA00F-1335-4C5A-92A0-F9646F530411}">
      <dgm:prSet/>
      <dgm:spPr/>
      <dgm:t>
        <a:bodyPr/>
        <a:lstStyle/>
        <a:p>
          <a:endParaRPr lang="en-US"/>
        </a:p>
      </dgm:t>
    </dgm:pt>
    <dgm:pt modelId="{CC64D259-B9BC-4E7D-950A-100578D9C0BB}" type="sibTrans" cxnId="{A24DA00F-1335-4C5A-92A0-F9646F530411}">
      <dgm:prSet/>
      <dgm:spPr/>
      <dgm:t>
        <a:bodyPr/>
        <a:lstStyle/>
        <a:p>
          <a:endParaRPr lang="en-US"/>
        </a:p>
      </dgm:t>
    </dgm:pt>
    <dgm:pt modelId="{9992FBCC-3007-4B77-9BD2-0613A58E5715}">
      <dgm:prSet/>
      <dgm:spPr/>
      <dgm:t>
        <a:bodyPr/>
        <a:lstStyle/>
        <a:p>
          <a:pPr>
            <a:defRPr cap="all"/>
          </a:pPr>
          <a:r>
            <a:rPr lang="en-US" b="0" i="0" dirty="0"/>
            <a:t>Objectives</a:t>
          </a:r>
          <a:endParaRPr lang="en-US" b="0" dirty="0"/>
        </a:p>
      </dgm:t>
    </dgm:pt>
    <dgm:pt modelId="{F2328D98-DC5D-4405-8D2B-99BAA228C078}" type="parTrans" cxnId="{1D35C8EB-2F41-4C2E-A6D4-656B10404801}">
      <dgm:prSet/>
      <dgm:spPr/>
      <dgm:t>
        <a:bodyPr/>
        <a:lstStyle/>
        <a:p>
          <a:endParaRPr lang="en-US"/>
        </a:p>
      </dgm:t>
    </dgm:pt>
    <dgm:pt modelId="{D8CE5753-AB41-4846-84F6-8A0A785650B7}" type="sibTrans" cxnId="{1D35C8EB-2F41-4C2E-A6D4-656B10404801}">
      <dgm:prSet/>
      <dgm:spPr/>
      <dgm:t>
        <a:bodyPr/>
        <a:lstStyle/>
        <a:p>
          <a:endParaRPr lang="en-US"/>
        </a:p>
      </dgm:t>
    </dgm:pt>
    <dgm:pt modelId="{F8778A97-2377-43F3-99A9-BB56D3F1C04C}">
      <dgm:prSet/>
      <dgm:spPr/>
      <dgm:t>
        <a:bodyPr/>
        <a:lstStyle/>
        <a:p>
          <a:pPr>
            <a:defRPr cap="all"/>
          </a:pPr>
          <a:r>
            <a:rPr lang="en-US" b="0" i="0" dirty="0"/>
            <a:t>Features</a:t>
          </a:r>
          <a:endParaRPr lang="en-US" b="0" dirty="0"/>
        </a:p>
      </dgm:t>
    </dgm:pt>
    <dgm:pt modelId="{2F036F83-65C6-467F-9FD3-C3EDDA865987}" type="parTrans" cxnId="{338F5FA4-EEF9-4CC2-AD6A-177E2E688C32}">
      <dgm:prSet/>
      <dgm:spPr/>
      <dgm:t>
        <a:bodyPr/>
        <a:lstStyle/>
        <a:p>
          <a:endParaRPr lang="en-US"/>
        </a:p>
      </dgm:t>
    </dgm:pt>
    <dgm:pt modelId="{B1D2B333-E66F-4A44-9016-9F1EF2638D55}" type="sibTrans" cxnId="{338F5FA4-EEF9-4CC2-AD6A-177E2E688C32}">
      <dgm:prSet/>
      <dgm:spPr/>
      <dgm:t>
        <a:bodyPr/>
        <a:lstStyle/>
        <a:p>
          <a:endParaRPr lang="en-US"/>
        </a:p>
      </dgm:t>
    </dgm:pt>
    <dgm:pt modelId="{D13BF252-ADB3-464B-95BB-55E189AD25B9}">
      <dgm:prSet/>
      <dgm:spPr/>
      <dgm:t>
        <a:bodyPr/>
        <a:lstStyle/>
        <a:p>
          <a:pPr>
            <a:defRPr cap="all"/>
          </a:pPr>
          <a:r>
            <a:rPr lang="en-US" b="0" i="0"/>
            <a:t>Tools and Technology </a:t>
          </a:r>
          <a:endParaRPr lang="en-US" b="0"/>
        </a:p>
      </dgm:t>
    </dgm:pt>
    <dgm:pt modelId="{89CF3691-11CF-4C76-8CB8-C8A7DC39EBB5}" type="parTrans" cxnId="{E3118761-7F92-4653-ACA5-C04D5B98C7D9}">
      <dgm:prSet/>
      <dgm:spPr/>
      <dgm:t>
        <a:bodyPr/>
        <a:lstStyle/>
        <a:p>
          <a:endParaRPr lang="en-US"/>
        </a:p>
      </dgm:t>
    </dgm:pt>
    <dgm:pt modelId="{00441EDE-FCCD-4EF7-B17A-B9F256198DE1}" type="sibTrans" cxnId="{E3118761-7F92-4653-ACA5-C04D5B98C7D9}">
      <dgm:prSet/>
      <dgm:spPr/>
      <dgm:t>
        <a:bodyPr/>
        <a:lstStyle/>
        <a:p>
          <a:endParaRPr lang="en-US"/>
        </a:p>
      </dgm:t>
    </dgm:pt>
    <dgm:pt modelId="{4A13AFA2-3576-480C-9A31-E763496BA799}">
      <dgm:prSet/>
      <dgm:spPr/>
      <dgm:t>
        <a:bodyPr/>
        <a:lstStyle/>
        <a:p>
          <a:pPr>
            <a:defRPr cap="all"/>
          </a:pPr>
          <a:r>
            <a:rPr lang="en-US" b="0" i="0"/>
            <a:t>Gantt  Chart</a:t>
          </a:r>
          <a:endParaRPr lang="en-US" b="0"/>
        </a:p>
      </dgm:t>
    </dgm:pt>
    <dgm:pt modelId="{439E1C9D-F709-4576-A5A9-03EFB23A3D02}" type="parTrans" cxnId="{230E7BEB-081D-47B3-BECD-555EC5DE9533}">
      <dgm:prSet/>
      <dgm:spPr/>
      <dgm:t>
        <a:bodyPr/>
        <a:lstStyle/>
        <a:p>
          <a:endParaRPr lang="en-US"/>
        </a:p>
      </dgm:t>
    </dgm:pt>
    <dgm:pt modelId="{89E51584-6D90-4B1D-8C8B-9CC78FAF9A9A}" type="sibTrans" cxnId="{230E7BEB-081D-47B3-BECD-555EC5DE9533}">
      <dgm:prSet/>
      <dgm:spPr/>
      <dgm:t>
        <a:bodyPr/>
        <a:lstStyle/>
        <a:p>
          <a:endParaRPr lang="en-US"/>
        </a:p>
      </dgm:t>
    </dgm:pt>
    <dgm:pt modelId="{84CDE6B0-5D2E-4368-A9C3-416A4D0C09C7}">
      <dgm:prSet/>
      <dgm:spPr/>
      <dgm:t>
        <a:bodyPr/>
        <a:lstStyle/>
        <a:p>
          <a:pPr>
            <a:defRPr cap="all"/>
          </a:pPr>
          <a:r>
            <a:rPr lang="en-US" b="0" i="0" dirty="0"/>
            <a:t>Conclusion</a:t>
          </a:r>
          <a:endParaRPr lang="en-US" b="0" dirty="0"/>
        </a:p>
      </dgm:t>
    </dgm:pt>
    <dgm:pt modelId="{F00504CC-C4FF-4BE7-AFC9-263AB0F71334}" type="parTrans" cxnId="{175ACAC3-F641-43CF-A5EB-67FEAFFD42B8}">
      <dgm:prSet/>
      <dgm:spPr/>
      <dgm:t>
        <a:bodyPr/>
        <a:lstStyle/>
        <a:p>
          <a:endParaRPr lang="en-US"/>
        </a:p>
      </dgm:t>
    </dgm:pt>
    <dgm:pt modelId="{445EE1D3-B1E6-4137-B301-2B4D5FC0806D}" type="sibTrans" cxnId="{175ACAC3-F641-43CF-A5EB-67FEAFFD42B8}">
      <dgm:prSet/>
      <dgm:spPr/>
      <dgm:t>
        <a:bodyPr/>
        <a:lstStyle/>
        <a:p>
          <a:endParaRPr lang="en-US"/>
        </a:p>
      </dgm:t>
    </dgm:pt>
    <dgm:pt modelId="{AAC909E7-4B26-47CC-B612-9CE840914268}" type="pres">
      <dgm:prSet presAssocID="{17D7E529-9762-46DB-B16A-782E012CC2DC}" presName="Name0" presStyleCnt="0">
        <dgm:presLayoutVars>
          <dgm:dir/>
          <dgm:resizeHandles val="exact"/>
        </dgm:presLayoutVars>
      </dgm:prSet>
      <dgm:spPr/>
    </dgm:pt>
    <dgm:pt modelId="{09B0804B-62F1-4324-AF41-52C4DA9A2469}" type="pres">
      <dgm:prSet presAssocID="{CF901656-43E0-476E-8895-F8D68626E388}" presName="node" presStyleLbl="node1" presStyleIdx="0" presStyleCnt="8">
        <dgm:presLayoutVars>
          <dgm:bulletEnabled val="1"/>
        </dgm:presLayoutVars>
      </dgm:prSet>
      <dgm:spPr/>
    </dgm:pt>
    <dgm:pt modelId="{88C65DA4-9966-410F-8BAC-B7B23C5FC749}" type="pres">
      <dgm:prSet presAssocID="{D734B7C7-2430-4C36-81E5-E014B36032BE}" presName="sibTrans" presStyleLbl="sibTrans1D1" presStyleIdx="0" presStyleCnt="7"/>
      <dgm:spPr/>
    </dgm:pt>
    <dgm:pt modelId="{33CFD30D-73B3-4267-90D6-ACA80DD17887}" type="pres">
      <dgm:prSet presAssocID="{D734B7C7-2430-4C36-81E5-E014B36032BE}" presName="connectorText" presStyleLbl="sibTrans1D1" presStyleIdx="0" presStyleCnt="7"/>
      <dgm:spPr/>
    </dgm:pt>
    <dgm:pt modelId="{F56EADDD-AF78-4708-B754-8E581DB5C8A5}" type="pres">
      <dgm:prSet presAssocID="{94AD3421-86C6-4964-B8ED-FB9693D60E7A}" presName="node" presStyleLbl="node1" presStyleIdx="1" presStyleCnt="8">
        <dgm:presLayoutVars>
          <dgm:bulletEnabled val="1"/>
        </dgm:presLayoutVars>
      </dgm:prSet>
      <dgm:spPr/>
    </dgm:pt>
    <dgm:pt modelId="{01F1AB8F-4495-42F7-A377-785D60FFA90B}" type="pres">
      <dgm:prSet presAssocID="{F011673A-2367-477D-8F64-DD4C3D27FC5C}" presName="sibTrans" presStyleLbl="sibTrans1D1" presStyleIdx="1" presStyleCnt="7"/>
      <dgm:spPr/>
    </dgm:pt>
    <dgm:pt modelId="{8F9EDD96-EA75-48DE-9CDE-C9403107BEDA}" type="pres">
      <dgm:prSet presAssocID="{F011673A-2367-477D-8F64-DD4C3D27FC5C}" presName="connectorText" presStyleLbl="sibTrans1D1" presStyleIdx="1" presStyleCnt="7"/>
      <dgm:spPr/>
    </dgm:pt>
    <dgm:pt modelId="{253D0A41-C41B-4157-B78D-267B91478DF3}" type="pres">
      <dgm:prSet presAssocID="{5BF7F2A6-95DE-41FD-9DA5-558F87BE674D}" presName="node" presStyleLbl="node1" presStyleIdx="2" presStyleCnt="8">
        <dgm:presLayoutVars>
          <dgm:bulletEnabled val="1"/>
        </dgm:presLayoutVars>
      </dgm:prSet>
      <dgm:spPr/>
    </dgm:pt>
    <dgm:pt modelId="{7AC8ABCE-CFD9-4A63-9076-4EC6A0381D6A}" type="pres">
      <dgm:prSet presAssocID="{CC64D259-B9BC-4E7D-950A-100578D9C0BB}" presName="sibTrans" presStyleLbl="sibTrans1D1" presStyleIdx="2" presStyleCnt="7"/>
      <dgm:spPr/>
    </dgm:pt>
    <dgm:pt modelId="{E99C37E3-0B33-4AE4-8357-AB763A970477}" type="pres">
      <dgm:prSet presAssocID="{CC64D259-B9BC-4E7D-950A-100578D9C0BB}" presName="connectorText" presStyleLbl="sibTrans1D1" presStyleIdx="2" presStyleCnt="7"/>
      <dgm:spPr/>
    </dgm:pt>
    <dgm:pt modelId="{EAE83B01-9434-45DE-931D-10DEBE13B2B1}" type="pres">
      <dgm:prSet presAssocID="{9992FBCC-3007-4B77-9BD2-0613A58E5715}" presName="node" presStyleLbl="node1" presStyleIdx="3" presStyleCnt="8">
        <dgm:presLayoutVars>
          <dgm:bulletEnabled val="1"/>
        </dgm:presLayoutVars>
      </dgm:prSet>
      <dgm:spPr/>
    </dgm:pt>
    <dgm:pt modelId="{BF7C932E-E6BD-4765-9289-13223B0B52A4}" type="pres">
      <dgm:prSet presAssocID="{D8CE5753-AB41-4846-84F6-8A0A785650B7}" presName="sibTrans" presStyleLbl="sibTrans1D1" presStyleIdx="3" presStyleCnt="7"/>
      <dgm:spPr/>
    </dgm:pt>
    <dgm:pt modelId="{E095BA36-EB9D-4548-926D-C13326799C62}" type="pres">
      <dgm:prSet presAssocID="{D8CE5753-AB41-4846-84F6-8A0A785650B7}" presName="connectorText" presStyleLbl="sibTrans1D1" presStyleIdx="3" presStyleCnt="7"/>
      <dgm:spPr/>
    </dgm:pt>
    <dgm:pt modelId="{5D8481C3-1EB3-45CD-9C88-452A2D41250D}" type="pres">
      <dgm:prSet presAssocID="{F8778A97-2377-43F3-99A9-BB56D3F1C04C}" presName="node" presStyleLbl="node1" presStyleIdx="4" presStyleCnt="8">
        <dgm:presLayoutVars>
          <dgm:bulletEnabled val="1"/>
        </dgm:presLayoutVars>
      </dgm:prSet>
      <dgm:spPr/>
    </dgm:pt>
    <dgm:pt modelId="{E7CDB98B-B620-48E9-8439-C065F6025F44}" type="pres">
      <dgm:prSet presAssocID="{B1D2B333-E66F-4A44-9016-9F1EF2638D55}" presName="sibTrans" presStyleLbl="sibTrans1D1" presStyleIdx="4" presStyleCnt="7"/>
      <dgm:spPr/>
    </dgm:pt>
    <dgm:pt modelId="{916CC8E9-B1B6-46DD-831D-7F6F0791D0F1}" type="pres">
      <dgm:prSet presAssocID="{B1D2B333-E66F-4A44-9016-9F1EF2638D55}" presName="connectorText" presStyleLbl="sibTrans1D1" presStyleIdx="4" presStyleCnt="7"/>
      <dgm:spPr/>
    </dgm:pt>
    <dgm:pt modelId="{D9E6A13E-D4D5-475F-B2F8-48E14B951D7E}" type="pres">
      <dgm:prSet presAssocID="{D13BF252-ADB3-464B-95BB-55E189AD25B9}" presName="node" presStyleLbl="node1" presStyleIdx="5" presStyleCnt="8">
        <dgm:presLayoutVars>
          <dgm:bulletEnabled val="1"/>
        </dgm:presLayoutVars>
      </dgm:prSet>
      <dgm:spPr/>
    </dgm:pt>
    <dgm:pt modelId="{DAEA90B9-56EB-4DA9-9098-6A7C8F88FEF0}" type="pres">
      <dgm:prSet presAssocID="{00441EDE-FCCD-4EF7-B17A-B9F256198DE1}" presName="sibTrans" presStyleLbl="sibTrans1D1" presStyleIdx="5" presStyleCnt="7"/>
      <dgm:spPr/>
    </dgm:pt>
    <dgm:pt modelId="{779AE82C-A8A0-470E-B71D-87111B42F2AA}" type="pres">
      <dgm:prSet presAssocID="{00441EDE-FCCD-4EF7-B17A-B9F256198DE1}" presName="connectorText" presStyleLbl="sibTrans1D1" presStyleIdx="5" presStyleCnt="7"/>
      <dgm:spPr/>
    </dgm:pt>
    <dgm:pt modelId="{C5FA914F-07CF-43E0-BD92-19C10449F89D}" type="pres">
      <dgm:prSet presAssocID="{4A13AFA2-3576-480C-9A31-E763496BA799}" presName="node" presStyleLbl="node1" presStyleIdx="6" presStyleCnt="8">
        <dgm:presLayoutVars>
          <dgm:bulletEnabled val="1"/>
        </dgm:presLayoutVars>
      </dgm:prSet>
      <dgm:spPr/>
    </dgm:pt>
    <dgm:pt modelId="{D9A27FAF-7C97-4FFD-A4C8-455B511D97F9}" type="pres">
      <dgm:prSet presAssocID="{89E51584-6D90-4B1D-8C8B-9CC78FAF9A9A}" presName="sibTrans" presStyleLbl="sibTrans1D1" presStyleIdx="6" presStyleCnt="7"/>
      <dgm:spPr/>
    </dgm:pt>
    <dgm:pt modelId="{AE976CE2-7C9F-4461-95C8-4CC108A1F85C}" type="pres">
      <dgm:prSet presAssocID="{89E51584-6D90-4B1D-8C8B-9CC78FAF9A9A}" presName="connectorText" presStyleLbl="sibTrans1D1" presStyleIdx="6" presStyleCnt="7"/>
      <dgm:spPr/>
    </dgm:pt>
    <dgm:pt modelId="{8A4925F0-0A95-4935-8AB5-C8D17B5A7BC1}" type="pres">
      <dgm:prSet presAssocID="{84CDE6B0-5D2E-4368-A9C3-416A4D0C09C7}" presName="node" presStyleLbl="node1" presStyleIdx="7" presStyleCnt="8">
        <dgm:presLayoutVars>
          <dgm:bulletEnabled val="1"/>
        </dgm:presLayoutVars>
      </dgm:prSet>
      <dgm:spPr/>
    </dgm:pt>
  </dgm:ptLst>
  <dgm:cxnLst>
    <dgm:cxn modelId="{C3FCF501-E044-4626-8A4D-BE514E81313A}" type="presOf" srcId="{00441EDE-FCCD-4EF7-B17A-B9F256198DE1}" destId="{779AE82C-A8A0-470E-B71D-87111B42F2AA}" srcOrd="1" destOrd="0" presId="urn:microsoft.com/office/officeart/2016/7/layout/RepeatingBendingProcessNew"/>
    <dgm:cxn modelId="{048CE508-FFF5-4935-8E85-E1C449D79B63}" type="presOf" srcId="{F8778A97-2377-43F3-99A9-BB56D3F1C04C}" destId="{5D8481C3-1EB3-45CD-9C88-452A2D41250D}" srcOrd="0" destOrd="0" presId="urn:microsoft.com/office/officeart/2016/7/layout/RepeatingBendingProcessNew"/>
    <dgm:cxn modelId="{A24DA00F-1335-4C5A-92A0-F9646F530411}" srcId="{17D7E529-9762-46DB-B16A-782E012CC2DC}" destId="{5BF7F2A6-95DE-41FD-9DA5-558F87BE674D}" srcOrd="2" destOrd="0" parTransId="{033790C9-F281-4010-B6D6-ED43E6E7E094}" sibTransId="{CC64D259-B9BC-4E7D-950A-100578D9C0BB}"/>
    <dgm:cxn modelId="{8A49C716-1051-40B7-A06A-A5D934B900E0}" type="presOf" srcId="{84CDE6B0-5D2E-4368-A9C3-416A4D0C09C7}" destId="{8A4925F0-0A95-4935-8AB5-C8D17B5A7BC1}" srcOrd="0" destOrd="0" presId="urn:microsoft.com/office/officeart/2016/7/layout/RepeatingBendingProcessNew"/>
    <dgm:cxn modelId="{F2E80022-6827-4A15-96C5-40A83308934E}" type="presOf" srcId="{D8CE5753-AB41-4846-84F6-8A0A785650B7}" destId="{BF7C932E-E6BD-4765-9289-13223B0B52A4}" srcOrd="0" destOrd="0" presId="urn:microsoft.com/office/officeart/2016/7/layout/RepeatingBendingProcessNew"/>
    <dgm:cxn modelId="{FC76FF36-9736-4322-8C62-F49BEA4C9AA6}" type="presOf" srcId="{17D7E529-9762-46DB-B16A-782E012CC2DC}" destId="{AAC909E7-4B26-47CC-B612-9CE840914268}" srcOrd="0" destOrd="0" presId="urn:microsoft.com/office/officeart/2016/7/layout/RepeatingBendingProcessNew"/>
    <dgm:cxn modelId="{190D5540-8E35-46A1-A88E-15EB735E8D21}" type="presOf" srcId="{CF901656-43E0-476E-8895-F8D68626E388}" destId="{09B0804B-62F1-4324-AF41-52C4DA9A2469}" srcOrd="0" destOrd="0" presId="urn:microsoft.com/office/officeart/2016/7/layout/RepeatingBendingProcessNew"/>
    <dgm:cxn modelId="{24CF025C-A00E-45B4-8AD3-9709909C5EEF}" type="presOf" srcId="{F011673A-2367-477D-8F64-DD4C3D27FC5C}" destId="{8F9EDD96-EA75-48DE-9CDE-C9403107BEDA}" srcOrd="1" destOrd="0" presId="urn:microsoft.com/office/officeart/2016/7/layout/RepeatingBendingProcessNew"/>
    <dgm:cxn modelId="{E3118761-7F92-4653-ACA5-C04D5B98C7D9}" srcId="{17D7E529-9762-46DB-B16A-782E012CC2DC}" destId="{D13BF252-ADB3-464B-95BB-55E189AD25B9}" srcOrd="5" destOrd="0" parTransId="{89CF3691-11CF-4C76-8CB8-C8A7DC39EBB5}" sibTransId="{00441EDE-FCCD-4EF7-B17A-B9F256198DE1}"/>
    <dgm:cxn modelId="{4A7B3274-5E42-4BBF-849E-568F37AB37C7}" type="presOf" srcId="{CC64D259-B9BC-4E7D-950A-100578D9C0BB}" destId="{E99C37E3-0B33-4AE4-8357-AB763A970477}" srcOrd="1" destOrd="0" presId="urn:microsoft.com/office/officeart/2016/7/layout/RepeatingBendingProcessNew"/>
    <dgm:cxn modelId="{EADFBF55-A345-4C63-9E1A-135666AA6E02}" type="presOf" srcId="{89E51584-6D90-4B1D-8C8B-9CC78FAF9A9A}" destId="{D9A27FAF-7C97-4FFD-A4C8-455B511D97F9}" srcOrd="0" destOrd="0" presId="urn:microsoft.com/office/officeart/2016/7/layout/RepeatingBendingProcessNew"/>
    <dgm:cxn modelId="{A715B377-0C5C-4E9C-A3A1-14B528DCE014}" type="presOf" srcId="{9992FBCC-3007-4B77-9BD2-0613A58E5715}" destId="{EAE83B01-9434-45DE-931D-10DEBE13B2B1}" srcOrd="0" destOrd="0" presId="urn:microsoft.com/office/officeart/2016/7/layout/RepeatingBendingProcessNew"/>
    <dgm:cxn modelId="{33BBD479-B1F8-4105-BD05-84D5B1811E0A}" type="presOf" srcId="{94AD3421-86C6-4964-B8ED-FB9693D60E7A}" destId="{F56EADDD-AF78-4708-B754-8E581DB5C8A5}" srcOrd="0" destOrd="0" presId="urn:microsoft.com/office/officeart/2016/7/layout/RepeatingBendingProcessNew"/>
    <dgm:cxn modelId="{9CAF277A-21B1-4CA3-8D71-BE29CC08182B}" type="presOf" srcId="{D8CE5753-AB41-4846-84F6-8A0A785650B7}" destId="{E095BA36-EB9D-4548-926D-C13326799C62}" srcOrd="1" destOrd="0" presId="urn:microsoft.com/office/officeart/2016/7/layout/RepeatingBendingProcessNew"/>
    <dgm:cxn modelId="{0431C981-4AF5-4E3D-BE8D-CA3313348F39}" type="presOf" srcId="{D734B7C7-2430-4C36-81E5-E014B36032BE}" destId="{88C65DA4-9966-410F-8BAC-B7B23C5FC749}" srcOrd="0" destOrd="0" presId="urn:microsoft.com/office/officeart/2016/7/layout/RepeatingBendingProcessNew"/>
    <dgm:cxn modelId="{90B93089-4D47-42E6-85CA-A0361625E070}" type="presOf" srcId="{B1D2B333-E66F-4A44-9016-9F1EF2638D55}" destId="{E7CDB98B-B620-48E9-8439-C065F6025F44}" srcOrd="0" destOrd="0" presId="urn:microsoft.com/office/officeart/2016/7/layout/RepeatingBendingProcessNew"/>
    <dgm:cxn modelId="{F134EC95-ECB3-4DA9-8963-83FE96813C47}" type="presOf" srcId="{4A13AFA2-3576-480C-9A31-E763496BA799}" destId="{C5FA914F-07CF-43E0-BD92-19C10449F89D}" srcOrd="0" destOrd="0" presId="urn:microsoft.com/office/officeart/2016/7/layout/RepeatingBendingProcessNew"/>
    <dgm:cxn modelId="{338F5FA4-EEF9-4CC2-AD6A-177E2E688C32}" srcId="{17D7E529-9762-46DB-B16A-782E012CC2DC}" destId="{F8778A97-2377-43F3-99A9-BB56D3F1C04C}" srcOrd="4" destOrd="0" parTransId="{2F036F83-65C6-467F-9FD3-C3EDDA865987}" sibTransId="{B1D2B333-E66F-4A44-9016-9F1EF2638D55}"/>
    <dgm:cxn modelId="{B9BA08AB-5FDF-405D-A80D-C2D45A90376F}" type="presOf" srcId="{D13BF252-ADB3-464B-95BB-55E189AD25B9}" destId="{D9E6A13E-D4D5-475F-B2F8-48E14B951D7E}" srcOrd="0" destOrd="0" presId="urn:microsoft.com/office/officeart/2016/7/layout/RepeatingBendingProcessNew"/>
    <dgm:cxn modelId="{DA213BAE-A9DC-4573-A02B-B8F1DD6F8F3B}" srcId="{17D7E529-9762-46DB-B16A-782E012CC2DC}" destId="{CF901656-43E0-476E-8895-F8D68626E388}" srcOrd="0" destOrd="0" parTransId="{9EB914EC-C6E9-4BEB-B104-B1478829C690}" sibTransId="{D734B7C7-2430-4C36-81E5-E014B36032BE}"/>
    <dgm:cxn modelId="{98924FAF-0C55-4A2B-B3AC-214383A899DF}" type="presOf" srcId="{00441EDE-FCCD-4EF7-B17A-B9F256198DE1}" destId="{DAEA90B9-56EB-4DA9-9098-6A7C8F88FEF0}" srcOrd="0" destOrd="0" presId="urn:microsoft.com/office/officeart/2016/7/layout/RepeatingBendingProcessNew"/>
    <dgm:cxn modelId="{9AF551C2-09B7-47B0-B2E1-D501099A5A8B}" type="presOf" srcId="{F011673A-2367-477D-8F64-DD4C3D27FC5C}" destId="{01F1AB8F-4495-42F7-A377-785D60FFA90B}" srcOrd="0" destOrd="0" presId="urn:microsoft.com/office/officeart/2016/7/layout/RepeatingBendingProcessNew"/>
    <dgm:cxn modelId="{175ACAC3-F641-43CF-A5EB-67FEAFFD42B8}" srcId="{17D7E529-9762-46DB-B16A-782E012CC2DC}" destId="{84CDE6B0-5D2E-4368-A9C3-416A4D0C09C7}" srcOrd="7" destOrd="0" parTransId="{F00504CC-C4FF-4BE7-AFC9-263AB0F71334}" sibTransId="{445EE1D3-B1E6-4137-B301-2B4D5FC0806D}"/>
    <dgm:cxn modelId="{FEA83DCC-E8F1-44D5-9479-B68B881BBA77}" type="presOf" srcId="{B1D2B333-E66F-4A44-9016-9F1EF2638D55}" destId="{916CC8E9-B1B6-46DD-831D-7F6F0791D0F1}" srcOrd="1" destOrd="0" presId="urn:microsoft.com/office/officeart/2016/7/layout/RepeatingBendingProcessNew"/>
    <dgm:cxn modelId="{C58EE6D9-4059-40F8-A0CB-5F349FE1FD60}" type="presOf" srcId="{D734B7C7-2430-4C36-81E5-E014B36032BE}" destId="{33CFD30D-73B3-4267-90D6-ACA80DD17887}" srcOrd="1" destOrd="0" presId="urn:microsoft.com/office/officeart/2016/7/layout/RepeatingBendingProcessNew"/>
    <dgm:cxn modelId="{318FEED9-CF3F-498A-85F7-40F90D004958}" srcId="{17D7E529-9762-46DB-B16A-782E012CC2DC}" destId="{94AD3421-86C6-4964-B8ED-FB9693D60E7A}" srcOrd="1" destOrd="0" parTransId="{534427E8-6786-4416-BC89-140EC46D8FB7}" sibTransId="{F011673A-2367-477D-8F64-DD4C3D27FC5C}"/>
    <dgm:cxn modelId="{845837E1-3DA6-489E-8BA2-A8F41AFDBF6C}" type="presOf" srcId="{5BF7F2A6-95DE-41FD-9DA5-558F87BE674D}" destId="{253D0A41-C41B-4157-B78D-267B91478DF3}" srcOrd="0" destOrd="0" presId="urn:microsoft.com/office/officeart/2016/7/layout/RepeatingBendingProcessNew"/>
    <dgm:cxn modelId="{957069E8-D0BF-49AA-90DF-3CCFDD9574AD}" type="presOf" srcId="{89E51584-6D90-4B1D-8C8B-9CC78FAF9A9A}" destId="{AE976CE2-7C9F-4461-95C8-4CC108A1F85C}" srcOrd="1" destOrd="0" presId="urn:microsoft.com/office/officeart/2016/7/layout/RepeatingBendingProcessNew"/>
    <dgm:cxn modelId="{230E7BEB-081D-47B3-BECD-555EC5DE9533}" srcId="{17D7E529-9762-46DB-B16A-782E012CC2DC}" destId="{4A13AFA2-3576-480C-9A31-E763496BA799}" srcOrd="6" destOrd="0" parTransId="{439E1C9D-F709-4576-A5A9-03EFB23A3D02}" sibTransId="{89E51584-6D90-4B1D-8C8B-9CC78FAF9A9A}"/>
    <dgm:cxn modelId="{1D35C8EB-2F41-4C2E-A6D4-656B10404801}" srcId="{17D7E529-9762-46DB-B16A-782E012CC2DC}" destId="{9992FBCC-3007-4B77-9BD2-0613A58E5715}" srcOrd="3" destOrd="0" parTransId="{F2328D98-DC5D-4405-8D2B-99BAA228C078}" sibTransId="{D8CE5753-AB41-4846-84F6-8A0A785650B7}"/>
    <dgm:cxn modelId="{6399D2FC-0607-4E37-8711-70B03832FF7E}" type="presOf" srcId="{CC64D259-B9BC-4E7D-950A-100578D9C0BB}" destId="{7AC8ABCE-CFD9-4A63-9076-4EC6A0381D6A}" srcOrd="0" destOrd="0" presId="urn:microsoft.com/office/officeart/2016/7/layout/RepeatingBendingProcessNew"/>
    <dgm:cxn modelId="{190ED81B-B686-4C88-BCDD-2E6452391C84}" type="presParOf" srcId="{AAC909E7-4B26-47CC-B612-9CE840914268}" destId="{09B0804B-62F1-4324-AF41-52C4DA9A2469}" srcOrd="0" destOrd="0" presId="urn:microsoft.com/office/officeart/2016/7/layout/RepeatingBendingProcessNew"/>
    <dgm:cxn modelId="{55DC4B8E-ADFC-46BE-A63E-E5D957AFFEE9}" type="presParOf" srcId="{AAC909E7-4B26-47CC-B612-9CE840914268}" destId="{88C65DA4-9966-410F-8BAC-B7B23C5FC749}" srcOrd="1" destOrd="0" presId="urn:microsoft.com/office/officeart/2016/7/layout/RepeatingBendingProcessNew"/>
    <dgm:cxn modelId="{AABA596C-0FFD-47A8-88B5-6A32A65D7947}" type="presParOf" srcId="{88C65DA4-9966-410F-8BAC-B7B23C5FC749}" destId="{33CFD30D-73B3-4267-90D6-ACA80DD17887}" srcOrd="0" destOrd="0" presId="urn:microsoft.com/office/officeart/2016/7/layout/RepeatingBendingProcessNew"/>
    <dgm:cxn modelId="{42704F31-959E-4A40-92A8-53A8C8A4D902}" type="presParOf" srcId="{AAC909E7-4B26-47CC-B612-9CE840914268}" destId="{F56EADDD-AF78-4708-B754-8E581DB5C8A5}" srcOrd="2" destOrd="0" presId="urn:microsoft.com/office/officeart/2016/7/layout/RepeatingBendingProcessNew"/>
    <dgm:cxn modelId="{020D934C-4A08-4DE3-B89E-EDF393250058}" type="presParOf" srcId="{AAC909E7-4B26-47CC-B612-9CE840914268}" destId="{01F1AB8F-4495-42F7-A377-785D60FFA90B}" srcOrd="3" destOrd="0" presId="urn:microsoft.com/office/officeart/2016/7/layout/RepeatingBendingProcessNew"/>
    <dgm:cxn modelId="{4367A5A5-9E09-46C5-A440-3548186C767C}" type="presParOf" srcId="{01F1AB8F-4495-42F7-A377-785D60FFA90B}" destId="{8F9EDD96-EA75-48DE-9CDE-C9403107BEDA}" srcOrd="0" destOrd="0" presId="urn:microsoft.com/office/officeart/2016/7/layout/RepeatingBendingProcessNew"/>
    <dgm:cxn modelId="{69EBC696-71B6-476F-99B8-6B3A77445BAA}" type="presParOf" srcId="{AAC909E7-4B26-47CC-B612-9CE840914268}" destId="{253D0A41-C41B-4157-B78D-267B91478DF3}" srcOrd="4" destOrd="0" presId="urn:microsoft.com/office/officeart/2016/7/layout/RepeatingBendingProcessNew"/>
    <dgm:cxn modelId="{ACA0BBC5-C44C-4098-9BEB-534425055916}" type="presParOf" srcId="{AAC909E7-4B26-47CC-B612-9CE840914268}" destId="{7AC8ABCE-CFD9-4A63-9076-4EC6A0381D6A}" srcOrd="5" destOrd="0" presId="urn:microsoft.com/office/officeart/2016/7/layout/RepeatingBendingProcessNew"/>
    <dgm:cxn modelId="{4C22CA26-8530-49F8-AC9A-4C53673B892D}" type="presParOf" srcId="{7AC8ABCE-CFD9-4A63-9076-4EC6A0381D6A}" destId="{E99C37E3-0B33-4AE4-8357-AB763A970477}" srcOrd="0" destOrd="0" presId="urn:microsoft.com/office/officeart/2016/7/layout/RepeatingBendingProcessNew"/>
    <dgm:cxn modelId="{29B2EA6A-712F-48FD-BDD4-8119F4F129FA}" type="presParOf" srcId="{AAC909E7-4B26-47CC-B612-9CE840914268}" destId="{EAE83B01-9434-45DE-931D-10DEBE13B2B1}" srcOrd="6" destOrd="0" presId="urn:microsoft.com/office/officeart/2016/7/layout/RepeatingBendingProcessNew"/>
    <dgm:cxn modelId="{6F79AF01-0AF4-4F99-A558-FCC2F4120165}" type="presParOf" srcId="{AAC909E7-4B26-47CC-B612-9CE840914268}" destId="{BF7C932E-E6BD-4765-9289-13223B0B52A4}" srcOrd="7" destOrd="0" presId="urn:microsoft.com/office/officeart/2016/7/layout/RepeatingBendingProcessNew"/>
    <dgm:cxn modelId="{906715FF-651B-4F9C-A473-EC9C5E2C6B23}" type="presParOf" srcId="{BF7C932E-E6BD-4765-9289-13223B0B52A4}" destId="{E095BA36-EB9D-4548-926D-C13326799C62}" srcOrd="0" destOrd="0" presId="urn:microsoft.com/office/officeart/2016/7/layout/RepeatingBendingProcessNew"/>
    <dgm:cxn modelId="{7A8E3889-AD75-40B5-8AC0-60698B18E65F}" type="presParOf" srcId="{AAC909E7-4B26-47CC-B612-9CE840914268}" destId="{5D8481C3-1EB3-45CD-9C88-452A2D41250D}" srcOrd="8" destOrd="0" presId="urn:microsoft.com/office/officeart/2016/7/layout/RepeatingBendingProcessNew"/>
    <dgm:cxn modelId="{F3926635-C5EF-43F2-AFDC-0E1455ADB25E}" type="presParOf" srcId="{AAC909E7-4B26-47CC-B612-9CE840914268}" destId="{E7CDB98B-B620-48E9-8439-C065F6025F44}" srcOrd="9" destOrd="0" presId="urn:microsoft.com/office/officeart/2016/7/layout/RepeatingBendingProcessNew"/>
    <dgm:cxn modelId="{B7FD239E-422F-490B-B06D-2BB43373C2B6}" type="presParOf" srcId="{E7CDB98B-B620-48E9-8439-C065F6025F44}" destId="{916CC8E9-B1B6-46DD-831D-7F6F0791D0F1}" srcOrd="0" destOrd="0" presId="urn:microsoft.com/office/officeart/2016/7/layout/RepeatingBendingProcessNew"/>
    <dgm:cxn modelId="{190E1E70-AD07-4CEB-95C0-560C9A662495}" type="presParOf" srcId="{AAC909E7-4B26-47CC-B612-9CE840914268}" destId="{D9E6A13E-D4D5-475F-B2F8-48E14B951D7E}" srcOrd="10" destOrd="0" presId="urn:microsoft.com/office/officeart/2016/7/layout/RepeatingBendingProcessNew"/>
    <dgm:cxn modelId="{005B2C24-15ED-405F-B492-39338C34BA7F}" type="presParOf" srcId="{AAC909E7-4B26-47CC-B612-9CE840914268}" destId="{DAEA90B9-56EB-4DA9-9098-6A7C8F88FEF0}" srcOrd="11" destOrd="0" presId="urn:microsoft.com/office/officeart/2016/7/layout/RepeatingBendingProcessNew"/>
    <dgm:cxn modelId="{3DD547A5-F66C-438C-9D10-1CE96C05B754}" type="presParOf" srcId="{DAEA90B9-56EB-4DA9-9098-6A7C8F88FEF0}" destId="{779AE82C-A8A0-470E-B71D-87111B42F2AA}" srcOrd="0" destOrd="0" presId="urn:microsoft.com/office/officeart/2016/7/layout/RepeatingBendingProcessNew"/>
    <dgm:cxn modelId="{F81C5678-4EC0-458A-B408-62538F7BE332}" type="presParOf" srcId="{AAC909E7-4B26-47CC-B612-9CE840914268}" destId="{C5FA914F-07CF-43E0-BD92-19C10449F89D}" srcOrd="12" destOrd="0" presId="urn:microsoft.com/office/officeart/2016/7/layout/RepeatingBendingProcessNew"/>
    <dgm:cxn modelId="{0BD6E00D-866A-4DCF-A896-5CC1BD0B44AF}" type="presParOf" srcId="{AAC909E7-4B26-47CC-B612-9CE840914268}" destId="{D9A27FAF-7C97-4FFD-A4C8-455B511D97F9}" srcOrd="13" destOrd="0" presId="urn:microsoft.com/office/officeart/2016/7/layout/RepeatingBendingProcessNew"/>
    <dgm:cxn modelId="{44E6F2DB-7696-468F-B450-F31AAC3505B0}" type="presParOf" srcId="{D9A27FAF-7C97-4FFD-A4C8-455B511D97F9}" destId="{AE976CE2-7C9F-4461-95C8-4CC108A1F85C}" srcOrd="0" destOrd="0" presId="urn:microsoft.com/office/officeart/2016/7/layout/RepeatingBendingProcessNew"/>
    <dgm:cxn modelId="{62BE5A70-52CA-4AD8-8638-DD706645AFA6}" type="presParOf" srcId="{AAC909E7-4B26-47CC-B612-9CE840914268}" destId="{8A4925F0-0A95-4935-8AB5-C8D17B5A7BC1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D615BC-DA18-431D-840A-59C54900785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2B8A2C-405D-4EA7-ACC2-D31148083C76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Exploring the Realm of Sports Analytics</a:t>
          </a:r>
          <a:endParaRPr lang="en-US" b="1" dirty="0">
            <a:solidFill>
              <a:schemeClr val="bg1"/>
            </a:solidFill>
          </a:endParaRPr>
        </a:p>
      </dgm:t>
    </dgm:pt>
    <dgm:pt modelId="{BB90089A-4732-4227-B757-8041D495663F}" type="parTrans" cxnId="{35782311-E4CF-4DED-B633-173ADB2A963B}">
      <dgm:prSet/>
      <dgm:spPr/>
      <dgm:t>
        <a:bodyPr/>
        <a:lstStyle/>
        <a:p>
          <a:endParaRPr lang="en-US"/>
        </a:p>
      </dgm:t>
    </dgm:pt>
    <dgm:pt modelId="{E0895AD7-C043-456A-BA4C-1DBBE379FA88}" type="sibTrans" cxnId="{35782311-E4CF-4DED-B633-173ADB2A963B}">
      <dgm:prSet/>
      <dgm:spPr/>
      <dgm:t>
        <a:bodyPr/>
        <a:lstStyle/>
        <a:p>
          <a:endParaRPr lang="en-US"/>
        </a:p>
      </dgm:t>
    </dgm:pt>
    <dgm:pt modelId="{7FB04565-1A82-4DFB-A7ED-6374F826CEDB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Personal Interest in Cricket</a:t>
          </a:r>
          <a:endParaRPr lang="en-US" dirty="0">
            <a:solidFill>
              <a:schemeClr val="bg1"/>
            </a:solidFill>
          </a:endParaRPr>
        </a:p>
      </dgm:t>
    </dgm:pt>
    <dgm:pt modelId="{867611D8-3F7E-4173-9022-85C0515D818C}" type="parTrans" cxnId="{1F1C42A4-1D15-44E5-8073-4D368ACBC5E8}">
      <dgm:prSet/>
      <dgm:spPr/>
      <dgm:t>
        <a:bodyPr/>
        <a:lstStyle/>
        <a:p>
          <a:endParaRPr lang="en-US"/>
        </a:p>
      </dgm:t>
    </dgm:pt>
    <dgm:pt modelId="{7DBB9AFE-AF92-4456-8CE4-7FA62EFD6340}" type="sibTrans" cxnId="{1F1C42A4-1D15-44E5-8073-4D368ACBC5E8}">
      <dgm:prSet/>
      <dgm:spPr/>
      <dgm:t>
        <a:bodyPr/>
        <a:lstStyle/>
        <a:p>
          <a:endParaRPr lang="en-US"/>
        </a:p>
      </dgm:t>
    </dgm:pt>
    <dgm:pt modelId="{AAFA9524-6A29-4A93-A295-F6FC7D9A0E6C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Enhancing Fan Engagement</a:t>
          </a:r>
          <a:endParaRPr lang="en-US" dirty="0">
            <a:solidFill>
              <a:schemeClr val="bg1"/>
            </a:solidFill>
          </a:endParaRPr>
        </a:p>
      </dgm:t>
    </dgm:pt>
    <dgm:pt modelId="{FD89EDB6-A869-4DBA-B9DA-68DF276A888D}" type="parTrans" cxnId="{74A5445C-5C06-47AF-BB8E-74CEFA184021}">
      <dgm:prSet/>
      <dgm:spPr/>
      <dgm:t>
        <a:bodyPr/>
        <a:lstStyle/>
        <a:p>
          <a:endParaRPr lang="en-US"/>
        </a:p>
      </dgm:t>
    </dgm:pt>
    <dgm:pt modelId="{B9091224-72E2-4796-829E-9752C61ED1DA}" type="sibTrans" cxnId="{74A5445C-5C06-47AF-BB8E-74CEFA184021}">
      <dgm:prSet/>
      <dgm:spPr/>
      <dgm:t>
        <a:bodyPr/>
        <a:lstStyle/>
        <a:p>
          <a:endParaRPr lang="en-US"/>
        </a:p>
      </dgm:t>
    </dgm:pt>
    <dgm:pt modelId="{4A2D84AB-3F6C-4C7C-97EC-633E909FD73D}" type="pres">
      <dgm:prSet presAssocID="{65D615BC-DA18-431D-840A-59C549007859}" presName="root" presStyleCnt="0">
        <dgm:presLayoutVars>
          <dgm:dir/>
          <dgm:resizeHandles val="exact"/>
        </dgm:presLayoutVars>
      </dgm:prSet>
      <dgm:spPr/>
    </dgm:pt>
    <dgm:pt modelId="{6B7E95A6-8967-4149-A27A-7618B94A3632}" type="pres">
      <dgm:prSet presAssocID="{8B2B8A2C-405D-4EA7-ACC2-D31148083C76}" presName="compNode" presStyleCnt="0"/>
      <dgm:spPr/>
    </dgm:pt>
    <dgm:pt modelId="{5DB1D8DB-7E85-4DE1-B00D-02D5D4AA4828}" type="pres">
      <dgm:prSet presAssocID="{8B2B8A2C-405D-4EA7-ACC2-D31148083C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840108E0-4553-4C89-8CD5-1E22FD90DA9A}" type="pres">
      <dgm:prSet presAssocID="{8B2B8A2C-405D-4EA7-ACC2-D31148083C76}" presName="spaceRect" presStyleCnt="0"/>
      <dgm:spPr/>
    </dgm:pt>
    <dgm:pt modelId="{04997C45-7708-4FDE-B882-AE5308C694B9}" type="pres">
      <dgm:prSet presAssocID="{8B2B8A2C-405D-4EA7-ACC2-D31148083C76}" presName="textRect" presStyleLbl="revTx" presStyleIdx="0" presStyleCnt="3">
        <dgm:presLayoutVars>
          <dgm:chMax val="1"/>
          <dgm:chPref val="1"/>
        </dgm:presLayoutVars>
      </dgm:prSet>
      <dgm:spPr/>
    </dgm:pt>
    <dgm:pt modelId="{0FCB93AB-8041-4798-9976-9E0CB6071CC1}" type="pres">
      <dgm:prSet presAssocID="{E0895AD7-C043-456A-BA4C-1DBBE379FA88}" presName="sibTrans" presStyleCnt="0"/>
      <dgm:spPr/>
    </dgm:pt>
    <dgm:pt modelId="{1E6DC847-28F1-4DFF-A3D2-D9C3346B4E09}" type="pres">
      <dgm:prSet presAssocID="{7FB04565-1A82-4DFB-A7ED-6374F826CEDB}" presName="compNode" presStyleCnt="0"/>
      <dgm:spPr/>
    </dgm:pt>
    <dgm:pt modelId="{8F8D861A-890F-4182-9068-AB2850B9043A}" type="pres">
      <dgm:prSet presAssocID="{7FB04565-1A82-4DFB-A7ED-6374F826CE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"/>
        </a:ext>
      </dgm:extLst>
    </dgm:pt>
    <dgm:pt modelId="{DF17A9CA-FDBD-43BD-9075-009B9D9BE6E9}" type="pres">
      <dgm:prSet presAssocID="{7FB04565-1A82-4DFB-A7ED-6374F826CEDB}" presName="spaceRect" presStyleCnt="0"/>
      <dgm:spPr/>
    </dgm:pt>
    <dgm:pt modelId="{0463F1EB-1285-497D-9A88-32527BA5560C}" type="pres">
      <dgm:prSet presAssocID="{7FB04565-1A82-4DFB-A7ED-6374F826CEDB}" presName="textRect" presStyleLbl="revTx" presStyleIdx="1" presStyleCnt="3">
        <dgm:presLayoutVars>
          <dgm:chMax val="1"/>
          <dgm:chPref val="1"/>
        </dgm:presLayoutVars>
      </dgm:prSet>
      <dgm:spPr/>
    </dgm:pt>
    <dgm:pt modelId="{10DA3715-5597-4D31-A743-C610AE3FDE82}" type="pres">
      <dgm:prSet presAssocID="{7DBB9AFE-AF92-4456-8CE4-7FA62EFD6340}" presName="sibTrans" presStyleCnt="0"/>
      <dgm:spPr/>
    </dgm:pt>
    <dgm:pt modelId="{C4B20DDB-71C0-4165-A66A-BD7745A50C3C}" type="pres">
      <dgm:prSet presAssocID="{AAFA9524-6A29-4A93-A295-F6FC7D9A0E6C}" presName="compNode" presStyleCnt="0"/>
      <dgm:spPr/>
    </dgm:pt>
    <dgm:pt modelId="{920F305A-1D87-4B8B-8A19-7D753B3DB2F4}" type="pres">
      <dgm:prSet presAssocID="{AAFA9524-6A29-4A93-A295-F6FC7D9A0E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E5EDA82-BCA1-4A42-8F6A-548CBD1A4487}" type="pres">
      <dgm:prSet presAssocID="{AAFA9524-6A29-4A93-A295-F6FC7D9A0E6C}" presName="spaceRect" presStyleCnt="0"/>
      <dgm:spPr/>
    </dgm:pt>
    <dgm:pt modelId="{DF45B48D-8A36-4527-87D5-20E550AB737F}" type="pres">
      <dgm:prSet presAssocID="{AAFA9524-6A29-4A93-A295-F6FC7D9A0E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782311-E4CF-4DED-B633-173ADB2A963B}" srcId="{65D615BC-DA18-431D-840A-59C549007859}" destId="{8B2B8A2C-405D-4EA7-ACC2-D31148083C76}" srcOrd="0" destOrd="0" parTransId="{BB90089A-4732-4227-B757-8041D495663F}" sibTransId="{E0895AD7-C043-456A-BA4C-1DBBE379FA88}"/>
    <dgm:cxn modelId="{C44CE712-86B2-4E8A-9577-191F2F5F6A31}" type="presOf" srcId="{7FB04565-1A82-4DFB-A7ED-6374F826CEDB}" destId="{0463F1EB-1285-497D-9A88-32527BA5560C}" srcOrd="0" destOrd="0" presId="urn:microsoft.com/office/officeart/2018/2/layout/IconLabelList"/>
    <dgm:cxn modelId="{525C9F16-D3C0-4719-B142-866B0AA95D9D}" type="presOf" srcId="{65D615BC-DA18-431D-840A-59C549007859}" destId="{4A2D84AB-3F6C-4C7C-97EC-633E909FD73D}" srcOrd="0" destOrd="0" presId="urn:microsoft.com/office/officeart/2018/2/layout/IconLabelList"/>
    <dgm:cxn modelId="{74A5445C-5C06-47AF-BB8E-74CEFA184021}" srcId="{65D615BC-DA18-431D-840A-59C549007859}" destId="{AAFA9524-6A29-4A93-A295-F6FC7D9A0E6C}" srcOrd="2" destOrd="0" parTransId="{FD89EDB6-A869-4DBA-B9DA-68DF276A888D}" sibTransId="{B9091224-72E2-4796-829E-9752C61ED1DA}"/>
    <dgm:cxn modelId="{1F1C42A4-1D15-44E5-8073-4D368ACBC5E8}" srcId="{65D615BC-DA18-431D-840A-59C549007859}" destId="{7FB04565-1A82-4DFB-A7ED-6374F826CEDB}" srcOrd="1" destOrd="0" parTransId="{867611D8-3F7E-4173-9022-85C0515D818C}" sibTransId="{7DBB9AFE-AF92-4456-8CE4-7FA62EFD6340}"/>
    <dgm:cxn modelId="{2CAA76B6-476E-493A-91B0-52D36AC2CDCA}" type="presOf" srcId="{AAFA9524-6A29-4A93-A295-F6FC7D9A0E6C}" destId="{DF45B48D-8A36-4527-87D5-20E550AB737F}" srcOrd="0" destOrd="0" presId="urn:microsoft.com/office/officeart/2018/2/layout/IconLabelList"/>
    <dgm:cxn modelId="{7C60F3E3-87B2-4A7F-8E6A-0DDF8B9483DF}" type="presOf" srcId="{8B2B8A2C-405D-4EA7-ACC2-D31148083C76}" destId="{04997C45-7708-4FDE-B882-AE5308C694B9}" srcOrd="0" destOrd="0" presId="urn:microsoft.com/office/officeart/2018/2/layout/IconLabelList"/>
    <dgm:cxn modelId="{1991E302-029F-48A5-ABBE-963663D95940}" type="presParOf" srcId="{4A2D84AB-3F6C-4C7C-97EC-633E909FD73D}" destId="{6B7E95A6-8967-4149-A27A-7618B94A3632}" srcOrd="0" destOrd="0" presId="urn:microsoft.com/office/officeart/2018/2/layout/IconLabelList"/>
    <dgm:cxn modelId="{0A73D3F8-F18C-4673-B2B0-8834627F6101}" type="presParOf" srcId="{6B7E95A6-8967-4149-A27A-7618B94A3632}" destId="{5DB1D8DB-7E85-4DE1-B00D-02D5D4AA4828}" srcOrd="0" destOrd="0" presId="urn:microsoft.com/office/officeart/2018/2/layout/IconLabelList"/>
    <dgm:cxn modelId="{81DC938E-89ED-4620-96F1-D842788A51E1}" type="presParOf" srcId="{6B7E95A6-8967-4149-A27A-7618B94A3632}" destId="{840108E0-4553-4C89-8CD5-1E22FD90DA9A}" srcOrd="1" destOrd="0" presId="urn:microsoft.com/office/officeart/2018/2/layout/IconLabelList"/>
    <dgm:cxn modelId="{D7ED15BF-AAB5-4985-A7EB-F0091E133144}" type="presParOf" srcId="{6B7E95A6-8967-4149-A27A-7618B94A3632}" destId="{04997C45-7708-4FDE-B882-AE5308C694B9}" srcOrd="2" destOrd="0" presId="urn:microsoft.com/office/officeart/2018/2/layout/IconLabelList"/>
    <dgm:cxn modelId="{85E62CED-8FE4-45EA-860C-4DB3C2E6492B}" type="presParOf" srcId="{4A2D84AB-3F6C-4C7C-97EC-633E909FD73D}" destId="{0FCB93AB-8041-4798-9976-9E0CB6071CC1}" srcOrd="1" destOrd="0" presId="urn:microsoft.com/office/officeart/2018/2/layout/IconLabelList"/>
    <dgm:cxn modelId="{4CF38512-697F-44E0-9905-6A55ACA31E2F}" type="presParOf" srcId="{4A2D84AB-3F6C-4C7C-97EC-633E909FD73D}" destId="{1E6DC847-28F1-4DFF-A3D2-D9C3346B4E09}" srcOrd="2" destOrd="0" presId="urn:microsoft.com/office/officeart/2018/2/layout/IconLabelList"/>
    <dgm:cxn modelId="{4F0B703F-CA5D-4A01-86A3-88B1CC3EF565}" type="presParOf" srcId="{1E6DC847-28F1-4DFF-A3D2-D9C3346B4E09}" destId="{8F8D861A-890F-4182-9068-AB2850B9043A}" srcOrd="0" destOrd="0" presId="urn:microsoft.com/office/officeart/2018/2/layout/IconLabelList"/>
    <dgm:cxn modelId="{D09F015F-A513-42CD-A0BC-2B28EEF63F2E}" type="presParOf" srcId="{1E6DC847-28F1-4DFF-A3D2-D9C3346B4E09}" destId="{DF17A9CA-FDBD-43BD-9075-009B9D9BE6E9}" srcOrd="1" destOrd="0" presId="urn:microsoft.com/office/officeart/2018/2/layout/IconLabelList"/>
    <dgm:cxn modelId="{4719932E-3CD3-424D-B923-5CD746BD4D10}" type="presParOf" srcId="{1E6DC847-28F1-4DFF-A3D2-D9C3346B4E09}" destId="{0463F1EB-1285-497D-9A88-32527BA5560C}" srcOrd="2" destOrd="0" presId="urn:microsoft.com/office/officeart/2018/2/layout/IconLabelList"/>
    <dgm:cxn modelId="{14897A6A-719F-409D-949F-2B6F7F9FBC4F}" type="presParOf" srcId="{4A2D84AB-3F6C-4C7C-97EC-633E909FD73D}" destId="{10DA3715-5597-4D31-A743-C610AE3FDE82}" srcOrd="3" destOrd="0" presId="urn:microsoft.com/office/officeart/2018/2/layout/IconLabelList"/>
    <dgm:cxn modelId="{FBB0F601-224C-46F6-B6E8-3B8872B1B7E2}" type="presParOf" srcId="{4A2D84AB-3F6C-4C7C-97EC-633E909FD73D}" destId="{C4B20DDB-71C0-4165-A66A-BD7745A50C3C}" srcOrd="4" destOrd="0" presId="urn:microsoft.com/office/officeart/2018/2/layout/IconLabelList"/>
    <dgm:cxn modelId="{2442AF53-8742-4F9E-BC35-1135148A891B}" type="presParOf" srcId="{C4B20DDB-71C0-4165-A66A-BD7745A50C3C}" destId="{920F305A-1D87-4B8B-8A19-7D753B3DB2F4}" srcOrd="0" destOrd="0" presId="urn:microsoft.com/office/officeart/2018/2/layout/IconLabelList"/>
    <dgm:cxn modelId="{EACCE748-7321-4773-9882-9DB8F9463C06}" type="presParOf" srcId="{C4B20DDB-71C0-4165-A66A-BD7745A50C3C}" destId="{1E5EDA82-BCA1-4A42-8F6A-548CBD1A4487}" srcOrd="1" destOrd="0" presId="urn:microsoft.com/office/officeart/2018/2/layout/IconLabelList"/>
    <dgm:cxn modelId="{B5023E36-921D-441F-9E63-8A3EDBFECD77}" type="presParOf" srcId="{C4B20DDB-71C0-4165-A66A-BD7745A50C3C}" destId="{DF45B48D-8A36-4527-87D5-20E550AB737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65DA4-9966-410F-8BAC-B7B23C5FC749}">
      <dsp:nvSpPr>
        <dsp:cNvPr id="0" name=""/>
        <dsp:cNvSpPr/>
      </dsp:nvSpPr>
      <dsp:spPr>
        <a:xfrm>
          <a:off x="2311398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579" y="1249217"/>
        <a:ext cx="26576" cy="5315"/>
      </dsp:txXfrm>
    </dsp:sp>
    <dsp:sp modelId="{09B0804B-62F1-4324-AF41-52C4DA9A2469}">
      <dsp:nvSpPr>
        <dsp:cNvPr id="0" name=""/>
        <dsp:cNvSpPr/>
      </dsp:nvSpPr>
      <dsp:spPr>
        <a:xfrm>
          <a:off x="2157" y="558563"/>
          <a:ext cx="2311041" cy="1386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Introduction</a:t>
          </a:r>
          <a:endParaRPr lang="en-US" sz="2500" b="0" kern="1200" dirty="0"/>
        </a:p>
      </dsp:txBody>
      <dsp:txXfrm>
        <a:off x="2157" y="558563"/>
        <a:ext cx="2311041" cy="1386624"/>
      </dsp:txXfrm>
    </dsp:sp>
    <dsp:sp modelId="{01F1AB8F-4495-42F7-A377-785D60FFA90B}">
      <dsp:nvSpPr>
        <dsp:cNvPr id="0" name=""/>
        <dsp:cNvSpPr/>
      </dsp:nvSpPr>
      <dsp:spPr>
        <a:xfrm>
          <a:off x="5153979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1417008"/>
              <a:satOff val="-1388"/>
              <a:lumOff val="91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1160" y="1249217"/>
        <a:ext cx="26576" cy="5315"/>
      </dsp:txXfrm>
    </dsp:sp>
    <dsp:sp modelId="{F56EADDD-AF78-4708-B754-8E581DB5C8A5}">
      <dsp:nvSpPr>
        <dsp:cNvPr id="0" name=""/>
        <dsp:cNvSpPr/>
      </dsp:nvSpPr>
      <dsp:spPr>
        <a:xfrm>
          <a:off x="2844738" y="558563"/>
          <a:ext cx="2311041" cy="1386624"/>
        </a:xfrm>
        <a:prstGeom prst="rect">
          <a:avLst/>
        </a:prstGeom>
        <a:solidFill>
          <a:schemeClr val="accent3">
            <a:hueOff val="1214578"/>
            <a:satOff val="-1190"/>
            <a:lumOff val="784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Problem  Statement</a:t>
          </a:r>
          <a:endParaRPr lang="en-US" sz="2500" b="0" kern="1200" dirty="0"/>
        </a:p>
      </dsp:txBody>
      <dsp:txXfrm>
        <a:off x="2844738" y="558563"/>
        <a:ext cx="2311041" cy="1386624"/>
      </dsp:txXfrm>
    </dsp:sp>
    <dsp:sp modelId="{7AC8ABCE-CFD9-4A63-9076-4EC6A0381D6A}">
      <dsp:nvSpPr>
        <dsp:cNvPr id="0" name=""/>
        <dsp:cNvSpPr/>
      </dsp:nvSpPr>
      <dsp:spPr>
        <a:xfrm>
          <a:off x="7996559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2834016"/>
              <a:satOff val="-2776"/>
              <a:lumOff val="183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33741" y="1249217"/>
        <a:ext cx="26576" cy="5315"/>
      </dsp:txXfrm>
    </dsp:sp>
    <dsp:sp modelId="{253D0A41-C41B-4157-B78D-267B91478DF3}">
      <dsp:nvSpPr>
        <dsp:cNvPr id="0" name=""/>
        <dsp:cNvSpPr/>
      </dsp:nvSpPr>
      <dsp:spPr>
        <a:xfrm>
          <a:off x="5687318" y="558563"/>
          <a:ext cx="2311041" cy="1386624"/>
        </a:xfrm>
        <a:prstGeom prst="rect">
          <a:avLst/>
        </a:prstGeom>
        <a:solidFill>
          <a:schemeClr val="accent3">
            <a:hueOff val="2429157"/>
            <a:satOff val="-2379"/>
            <a:lumOff val="1569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Motivation</a:t>
          </a:r>
          <a:endParaRPr lang="en-US" sz="2500" b="0" kern="1200" dirty="0"/>
        </a:p>
      </dsp:txBody>
      <dsp:txXfrm>
        <a:off x="5687318" y="558563"/>
        <a:ext cx="2311041" cy="1386624"/>
      </dsp:txXfrm>
    </dsp:sp>
    <dsp:sp modelId="{BF7C932E-E6BD-4765-9289-13223B0B52A4}">
      <dsp:nvSpPr>
        <dsp:cNvPr id="0" name=""/>
        <dsp:cNvSpPr/>
      </dsp:nvSpPr>
      <dsp:spPr>
        <a:xfrm>
          <a:off x="1157678" y="1943387"/>
          <a:ext cx="8527741" cy="500939"/>
        </a:xfrm>
        <a:custGeom>
          <a:avLst/>
          <a:gdLst/>
          <a:ahLst/>
          <a:cxnLst/>
          <a:rect l="0" t="0" r="0" b="0"/>
          <a:pathLst>
            <a:path>
              <a:moveTo>
                <a:pt x="8527741" y="0"/>
              </a:moveTo>
              <a:lnTo>
                <a:pt x="8527741" y="267569"/>
              </a:lnTo>
              <a:lnTo>
                <a:pt x="0" y="267569"/>
              </a:lnTo>
              <a:lnTo>
                <a:pt x="0" y="500939"/>
              </a:lnTo>
            </a:path>
          </a:pathLst>
        </a:custGeom>
        <a:noFill/>
        <a:ln w="6350" cap="flat" cmpd="sng" algn="ctr">
          <a:solidFill>
            <a:schemeClr val="accent3">
              <a:hueOff val="4251024"/>
              <a:satOff val="-4164"/>
              <a:lumOff val="274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7941" y="2191199"/>
        <a:ext cx="427214" cy="5315"/>
      </dsp:txXfrm>
    </dsp:sp>
    <dsp:sp modelId="{EAE83B01-9434-45DE-931D-10DEBE13B2B1}">
      <dsp:nvSpPr>
        <dsp:cNvPr id="0" name=""/>
        <dsp:cNvSpPr/>
      </dsp:nvSpPr>
      <dsp:spPr>
        <a:xfrm>
          <a:off x="8529899" y="558563"/>
          <a:ext cx="2311041" cy="1386624"/>
        </a:xfrm>
        <a:prstGeom prst="rect">
          <a:avLst/>
        </a:prstGeom>
        <a:solidFill>
          <a:schemeClr val="accent3">
            <a:hueOff val="3643735"/>
            <a:satOff val="-3569"/>
            <a:lumOff val="2353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Objectives</a:t>
          </a:r>
          <a:endParaRPr lang="en-US" sz="2500" b="0" kern="1200" dirty="0"/>
        </a:p>
      </dsp:txBody>
      <dsp:txXfrm>
        <a:off x="8529899" y="558563"/>
        <a:ext cx="2311041" cy="1386624"/>
      </dsp:txXfrm>
    </dsp:sp>
    <dsp:sp modelId="{E7CDB98B-B620-48E9-8439-C065F6025F44}">
      <dsp:nvSpPr>
        <dsp:cNvPr id="0" name=""/>
        <dsp:cNvSpPr/>
      </dsp:nvSpPr>
      <dsp:spPr>
        <a:xfrm>
          <a:off x="2311398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5668032"/>
              <a:satOff val="-5552"/>
              <a:lumOff val="366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579" y="3167381"/>
        <a:ext cx="26576" cy="5315"/>
      </dsp:txXfrm>
    </dsp:sp>
    <dsp:sp modelId="{5D8481C3-1EB3-45CD-9C88-452A2D41250D}">
      <dsp:nvSpPr>
        <dsp:cNvPr id="0" name=""/>
        <dsp:cNvSpPr/>
      </dsp:nvSpPr>
      <dsp:spPr>
        <a:xfrm>
          <a:off x="2157" y="2476727"/>
          <a:ext cx="2311041" cy="1386624"/>
        </a:xfrm>
        <a:prstGeom prst="rect">
          <a:avLst/>
        </a:prstGeom>
        <a:solidFill>
          <a:schemeClr val="accent3">
            <a:hueOff val="4858313"/>
            <a:satOff val="-4759"/>
            <a:lumOff val="3137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Features</a:t>
          </a:r>
          <a:endParaRPr lang="en-US" sz="2500" b="0" kern="1200" dirty="0"/>
        </a:p>
      </dsp:txBody>
      <dsp:txXfrm>
        <a:off x="2157" y="2476727"/>
        <a:ext cx="2311041" cy="1386624"/>
      </dsp:txXfrm>
    </dsp:sp>
    <dsp:sp modelId="{DAEA90B9-56EB-4DA9-9098-6A7C8F88FEF0}">
      <dsp:nvSpPr>
        <dsp:cNvPr id="0" name=""/>
        <dsp:cNvSpPr/>
      </dsp:nvSpPr>
      <dsp:spPr>
        <a:xfrm>
          <a:off x="5153979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7085040"/>
              <a:satOff val="-6940"/>
              <a:lumOff val="457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1160" y="3167381"/>
        <a:ext cx="26576" cy="5315"/>
      </dsp:txXfrm>
    </dsp:sp>
    <dsp:sp modelId="{D9E6A13E-D4D5-475F-B2F8-48E14B951D7E}">
      <dsp:nvSpPr>
        <dsp:cNvPr id="0" name=""/>
        <dsp:cNvSpPr/>
      </dsp:nvSpPr>
      <dsp:spPr>
        <a:xfrm>
          <a:off x="2844738" y="2476727"/>
          <a:ext cx="2311041" cy="1386624"/>
        </a:xfrm>
        <a:prstGeom prst="rect">
          <a:avLst/>
        </a:prstGeom>
        <a:solidFill>
          <a:schemeClr val="accent3">
            <a:hueOff val="6072891"/>
            <a:satOff val="-5949"/>
            <a:lumOff val="3921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Tools and Technology </a:t>
          </a:r>
          <a:endParaRPr lang="en-US" sz="2500" b="0" kern="1200"/>
        </a:p>
      </dsp:txBody>
      <dsp:txXfrm>
        <a:off x="2844738" y="2476727"/>
        <a:ext cx="2311041" cy="1386624"/>
      </dsp:txXfrm>
    </dsp:sp>
    <dsp:sp modelId="{D9A27FAF-7C97-4FFD-A4C8-455B511D97F9}">
      <dsp:nvSpPr>
        <dsp:cNvPr id="0" name=""/>
        <dsp:cNvSpPr/>
      </dsp:nvSpPr>
      <dsp:spPr>
        <a:xfrm>
          <a:off x="7996559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8502047"/>
              <a:satOff val="-8328"/>
              <a:lumOff val="549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33741" y="3167381"/>
        <a:ext cx="26576" cy="5315"/>
      </dsp:txXfrm>
    </dsp:sp>
    <dsp:sp modelId="{C5FA914F-07CF-43E0-BD92-19C10449F89D}">
      <dsp:nvSpPr>
        <dsp:cNvPr id="0" name=""/>
        <dsp:cNvSpPr/>
      </dsp:nvSpPr>
      <dsp:spPr>
        <a:xfrm>
          <a:off x="5687318" y="2476727"/>
          <a:ext cx="2311041" cy="1386624"/>
        </a:xfrm>
        <a:prstGeom prst="rect">
          <a:avLst/>
        </a:prstGeom>
        <a:solidFill>
          <a:schemeClr val="accent3">
            <a:hueOff val="7287469"/>
            <a:satOff val="-7138"/>
            <a:lumOff val="4706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Gantt  Chart</a:t>
          </a:r>
          <a:endParaRPr lang="en-US" sz="2500" b="0" kern="1200"/>
        </a:p>
      </dsp:txBody>
      <dsp:txXfrm>
        <a:off x="5687318" y="2476727"/>
        <a:ext cx="2311041" cy="1386624"/>
      </dsp:txXfrm>
    </dsp:sp>
    <dsp:sp modelId="{8A4925F0-0A95-4935-8AB5-C8D17B5A7BC1}">
      <dsp:nvSpPr>
        <dsp:cNvPr id="0" name=""/>
        <dsp:cNvSpPr/>
      </dsp:nvSpPr>
      <dsp:spPr>
        <a:xfrm>
          <a:off x="8529899" y="2476727"/>
          <a:ext cx="2311041" cy="1386624"/>
        </a:xfrm>
        <a:prstGeom prst="rect">
          <a:avLst/>
        </a:prstGeom>
        <a:solidFill>
          <a:schemeClr val="accent3">
            <a:hueOff val="8502047"/>
            <a:satOff val="-8328"/>
            <a:lumOff val="549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Conclusion</a:t>
          </a:r>
          <a:endParaRPr lang="en-US" sz="2500" b="0" kern="1200" dirty="0"/>
        </a:p>
      </dsp:txBody>
      <dsp:txXfrm>
        <a:off x="8529899" y="2476727"/>
        <a:ext cx="2311041" cy="1386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1D8DB-7E85-4DE1-B00D-02D5D4AA4828}">
      <dsp:nvSpPr>
        <dsp:cNvPr id="0" name=""/>
        <dsp:cNvSpPr/>
      </dsp:nvSpPr>
      <dsp:spPr>
        <a:xfrm>
          <a:off x="688120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97C45-7708-4FDE-B882-AE5308C694B9}">
      <dsp:nvSpPr>
        <dsp:cNvPr id="0" name=""/>
        <dsp:cNvSpPr/>
      </dsp:nvSpPr>
      <dsp:spPr>
        <a:xfrm>
          <a:off x="31748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Exploring the Realm of Sports Analytics</a:t>
          </a:r>
          <a:endParaRPr lang="en-US" sz="2200" b="1" kern="1200" dirty="0">
            <a:solidFill>
              <a:schemeClr val="bg1"/>
            </a:solidFill>
          </a:endParaRPr>
        </a:p>
      </dsp:txBody>
      <dsp:txXfrm>
        <a:off x="31748" y="2537066"/>
        <a:ext cx="2386810" cy="720000"/>
      </dsp:txXfrm>
    </dsp:sp>
    <dsp:sp modelId="{8F8D861A-890F-4182-9068-AB2850B9043A}">
      <dsp:nvSpPr>
        <dsp:cNvPr id="0" name=""/>
        <dsp:cNvSpPr/>
      </dsp:nvSpPr>
      <dsp:spPr>
        <a:xfrm>
          <a:off x="3492623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3F1EB-1285-497D-9A88-32527BA5560C}">
      <dsp:nvSpPr>
        <dsp:cNvPr id="0" name=""/>
        <dsp:cNvSpPr/>
      </dsp:nvSpPr>
      <dsp:spPr>
        <a:xfrm>
          <a:off x="2836250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Personal Interest in Cricket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836250" y="2537066"/>
        <a:ext cx="2386810" cy="720000"/>
      </dsp:txXfrm>
    </dsp:sp>
    <dsp:sp modelId="{920F305A-1D87-4B8B-8A19-7D753B3DB2F4}">
      <dsp:nvSpPr>
        <dsp:cNvPr id="0" name=""/>
        <dsp:cNvSpPr/>
      </dsp:nvSpPr>
      <dsp:spPr>
        <a:xfrm>
          <a:off x="6297125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5B48D-8A36-4527-87D5-20E550AB737F}">
      <dsp:nvSpPr>
        <dsp:cNvPr id="0" name=""/>
        <dsp:cNvSpPr/>
      </dsp:nvSpPr>
      <dsp:spPr>
        <a:xfrm>
          <a:off x="5640752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Enhancing Fan Engagement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5640752" y="2537066"/>
        <a:ext cx="238681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3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74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1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2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1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6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88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01D63-B4F3-3F17-CF37-3873AF3A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725-6916-4BBF-B394-FA664BEDB1E2}" type="datetimeFigureOut">
              <a:rPr lang="en-HK" smtClean="0"/>
              <a:t>6/9/2024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E4314-DD97-9294-5B1D-85C04BED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C650-3830-CA71-4F51-585C70A2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5111-D3F5-43EC-AEF8-740B7A473D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2745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  <p:sldLayoutId id="2147483712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2/05/ipl-team-win-prediction-project-using-machine-learnin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geeksforgeeks.org/ipl-score-prediction-using-deep-learning/" TargetMode="External"/><Relationship Id="rId4" Type="http://schemas.openxmlformats.org/officeDocument/2006/relationships/hyperlink" Target="https://www.analyticsvidhya.com/blog/2021/10/building-an-ipl-score-predictor-end-to-end-ml-project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6256DA-5B98-412E-BC82-B2DF603D8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25" y="624218"/>
            <a:ext cx="2317723" cy="2317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6048" y="2178995"/>
            <a:ext cx="6824870" cy="1159213"/>
          </a:xfrm>
        </p:spPr>
        <p:txBody>
          <a:bodyPr/>
          <a:lstStyle/>
          <a:p>
            <a:pPr algn="ctr"/>
            <a:b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MASTER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180AF4-FC25-0557-D480-1A50926746E9}"/>
              </a:ext>
            </a:extLst>
          </p:cNvPr>
          <p:cNvSpPr txBox="1">
            <a:spLocks/>
          </p:cNvSpPr>
          <p:nvPr/>
        </p:nvSpPr>
        <p:spPr>
          <a:xfrm>
            <a:off x="7689574" y="4770783"/>
            <a:ext cx="2908852" cy="19500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algn="just"/>
            <a:endParaRPr lang="en-GB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Dhiraj Sapkota</a:t>
            </a: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Elisha Rai</a:t>
            </a: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Sagar Upadhyaya</a:t>
            </a:r>
            <a:endParaRPr 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Tools and Technology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GB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Tools :</a:t>
            </a:r>
          </a:p>
          <a:p>
            <a:pPr lvl="1" fontAlgn="base"/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</a:t>
            </a:r>
          </a:p>
          <a:p>
            <a:pPr lvl="1" fontAlgn="base"/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  <a:p>
            <a:pPr marL="0" indent="0" fontAlgn="base">
              <a:buNone/>
            </a:pPr>
            <a:r>
              <a:rPr lang="en-GB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Technology :</a:t>
            </a:r>
          </a:p>
          <a:p>
            <a:pPr lvl="1" fontAlgn="base"/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Machin</a:t>
            </a:r>
            <a:r>
              <a:rPr lang="en-GB" sz="2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 Learning Algorithm: (</a:t>
            </a:r>
            <a:r>
              <a:rPr lang="en-US" sz="2400" b="0" i="0" dirty="0">
                <a:solidFill>
                  <a:srgbClr val="3838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Forest, Logistic Regression, XGBoost Regression)</a:t>
            </a:r>
            <a:endParaRPr lang="en-GB" sz="2400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r>
              <a:rPr lang="en-GB" sz="2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ibraries like NumPy, Pandas, Scikit-learn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1739B-8A5F-4083-8BF4-30F851A1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28" y="544825"/>
            <a:ext cx="48672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0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7ED597-1EC0-429B-9171-76DD3748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7" y="309560"/>
            <a:ext cx="6037329" cy="6238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78428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F09F3-B8AC-4112-9FA4-3E08465B18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894" y="523578"/>
            <a:ext cx="6913272" cy="5917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49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D727-AFFF-45D1-A328-85F6285C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Level 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E65DF0-9437-4D70-A4E2-74214DF7D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21" y="2755989"/>
            <a:ext cx="9796558" cy="231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95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D727-AFFF-45D1-A328-85F6285C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Level 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77B124-E11B-4820-9EA0-FEAC14694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11" y="272374"/>
            <a:ext cx="4568339" cy="631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991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475C17-7D31-4E8F-ACA3-782D78DB5FB0}"/>
              </a:ext>
            </a:extLst>
          </p:cNvPr>
          <p:cNvSpPr txBox="1"/>
          <p:nvPr/>
        </p:nvSpPr>
        <p:spPr>
          <a:xfrm>
            <a:off x="4733588" y="328050"/>
            <a:ext cx="3298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Grotesque" panose="020B0604020202020204" pitchFamily="34" charset="0"/>
              </a:rPr>
              <a:t>Gantt</a:t>
            </a:r>
            <a:r>
              <a:rPr lang="en-US" dirty="0">
                <a:solidFill>
                  <a:schemeClr val="bg1"/>
                </a:solidFill>
                <a:latin typeface="Grotesque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Grotesque" panose="020B0604020202020204" pitchFamily="34" charset="0"/>
              </a:rPr>
              <a:t>Graph</a:t>
            </a:r>
            <a:endParaRPr lang="en-US" dirty="0">
              <a:solidFill>
                <a:schemeClr val="bg1"/>
              </a:solidFill>
              <a:latin typeface="Grotesque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7D8E7-780B-4465-8724-4885759E0D8A}"/>
              </a:ext>
            </a:extLst>
          </p:cNvPr>
          <p:cNvSpPr txBox="1"/>
          <p:nvPr/>
        </p:nvSpPr>
        <p:spPr>
          <a:xfrm>
            <a:off x="101246" y="1982309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E6513"/>
                </a:solidFill>
              </a:rPr>
              <a:t>Requirements Gathering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01894-2FEB-4B14-A2B1-81C6C43EA659}"/>
              </a:ext>
            </a:extLst>
          </p:cNvPr>
          <p:cNvSpPr txBox="1"/>
          <p:nvPr/>
        </p:nvSpPr>
        <p:spPr>
          <a:xfrm>
            <a:off x="113294" y="2602363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CA01FD"/>
                </a:solidFill>
              </a:rPr>
              <a:t>System Design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6793C9-1A96-47D6-94B0-8F251852ED42}"/>
              </a:ext>
            </a:extLst>
          </p:cNvPr>
          <p:cNvSpPr txBox="1"/>
          <p:nvPr/>
        </p:nvSpPr>
        <p:spPr>
          <a:xfrm>
            <a:off x="106275" y="3203870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2C550"/>
                </a:solidFill>
              </a:rPr>
              <a:t>Coding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5DF1F1-54E2-4223-9420-5215D85A0A2F}"/>
              </a:ext>
            </a:extLst>
          </p:cNvPr>
          <p:cNvSpPr txBox="1"/>
          <p:nvPr/>
        </p:nvSpPr>
        <p:spPr>
          <a:xfrm>
            <a:off x="113294" y="3805377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DE"/>
                </a:solidFill>
              </a:rPr>
              <a:t>Testing and Debugging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7A6DBB-5A85-40C3-8098-7E2127B05FC6}"/>
              </a:ext>
            </a:extLst>
          </p:cNvPr>
          <p:cNvSpPr txBox="1"/>
          <p:nvPr/>
        </p:nvSpPr>
        <p:spPr>
          <a:xfrm>
            <a:off x="110763" y="4421429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E33CB"/>
                </a:solidFill>
              </a:rPr>
              <a:t>Documentation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Octahedron">
                <a:extLst>
                  <a:ext uri="{FF2B5EF4-FFF2-40B4-BE49-F238E27FC236}">
                    <a16:creationId xmlns:a16="http://schemas.microsoft.com/office/drawing/2014/main" id="{696518A2-4E41-7E2B-7A0D-EAEA44BC60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0934" y="240880"/>
              <a:ext cx="936816" cy="8001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6816" cy="800100"/>
                    </a:xfrm>
                    <a:prstGeom prst="rect">
                      <a:avLst/>
                    </a:prstGeom>
                  </am3d:spPr>
                  <am3d:camera>
                    <am3d:pos x="0" y="0" z="7782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9166" d="1000000"/>
                    <am3d:preTrans dx="116092" dy="-15611122" dz="-9972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1180" ay="-1129038" az="-107617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23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Octahedron">
                <a:extLst>
                  <a:ext uri="{FF2B5EF4-FFF2-40B4-BE49-F238E27FC236}">
                    <a16:creationId xmlns:a16="http://schemas.microsoft.com/office/drawing/2014/main" id="{696518A2-4E41-7E2B-7A0D-EAEA44BC60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34" y="240880"/>
                <a:ext cx="936816" cy="8001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DD5B132-62E1-47D2-0D21-A338C91A230F}"/>
              </a:ext>
            </a:extLst>
          </p:cNvPr>
          <p:cNvGrpSpPr/>
          <p:nvPr/>
        </p:nvGrpSpPr>
        <p:grpSpPr>
          <a:xfrm>
            <a:off x="2751238" y="1040980"/>
            <a:ext cx="8880854" cy="4757632"/>
            <a:chOff x="2751238" y="1040980"/>
            <a:chExt cx="8880854" cy="47576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FBFB3B-E37B-44B8-BCE1-61DE06011435}"/>
                </a:ext>
              </a:extLst>
            </p:cNvPr>
            <p:cNvSpPr/>
            <p:nvPr/>
          </p:nvSpPr>
          <p:spPr>
            <a:xfrm>
              <a:off x="2776191" y="1841327"/>
              <a:ext cx="8855901" cy="3237894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A38CC1-3A7C-464A-A37C-9C6A663F5E9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635" y="1859404"/>
              <a:ext cx="0" cy="321981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F25417-E9C1-411E-87E4-8FBD17BCEE68}"/>
                </a:ext>
              </a:extLst>
            </p:cNvPr>
            <p:cNvCxnSpPr>
              <a:cxnSpLocks/>
            </p:cNvCxnSpPr>
            <p:nvPr/>
          </p:nvCxnSpPr>
          <p:spPr>
            <a:xfrm>
              <a:off x="5238886" y="1841324"/>
              <a:ext cx="0" cy="323789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1A3F642-BACF-42AA-8DDD-37E5C4A5C24F}"/>
                </a:ext>
              </a:extLst>
            </p:cNvPr>
            <p:cNvCxnSpPr>
              <a:cxnSpLocks/>
            </p:cNvCxnSpPr>
            <p:nvPr/>
          </p:nvCxnSpPr>
          <p:spPr>
            <a:xfrm>
              <a:off x="6716041" y="1841324"/>
              <a:ext cx="9888" cy="319379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F25BA-4105-45BF-B81A-0CEE68E9E34A}"/>
                </a:ext>
              </a:extLst>
            </p:cNvPr>
            <p:cNvSpPr txBox="1"/>
            <p:nvPr/>
          </p:nvSpPr>
          <p:spPr>
            <a:xfrm>
              <a:off x="2799824" y="1502772"/>
              <a:ext cx="1300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April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A9CDCF-5E53-4C92-94D1-CB8070AEACE9}"/>
                </a:ext>
              </a:extLst>
            </p:cNvPr>
            <p:cNvSpPr txBox="1"/>
            <p:nvPr/>
          </p:nvSpPr>
          <p:spPr>
            <a:xfrm>
              <a:off x="4100432" y="1517046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May</a:t>
              </a:r>
            </a:p>
          </p:txBody>
        </p:sp>
        <p:sp>
          <p:nvSpPr>
            <p:cNvPr id="21" name="Flowchart: Terminator 20">
              <a:extLst>
                <a:ext uri="{FF2B5EF4-FFF2-40B4-BE49-F238E27FC236}">
                  <a16:creationId xmlns:a16="http://schemas.microsoft.com/office/drawing/2014/main" id="{7875563A-A41F-4089-B3C0-A51DAE29F458}"/>
                </a:ext>
              </a:extLst>
            </p:cNvPr>
            <p:cNvSpPr/>
            <p:nvPr/>
          </p:nvSpPr>
          <p:spPr>
            <a:xfrm>
              <a:off x="2827128" y="1973154"/>
              <a:ext cx="914777" cy="460266"/>
            </a:xfrm>
            <a:prstGeom prst="flowChartTerminator">
              <a:avLst/>
            </a:prstGeom>
            <a:gradFill flip="none" rotWithShape="1">
              <a:gsLst>
                <a:gs pos="0">
                  <a:srgbClr val="EB4347"/>
                </a:gs>
                <a:gs pos="100000">
                  <a:srgbClr val="FF66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4087790-2E15-4CBE-A376-13CD9E69BCC6}"/>
                </a:ext>
              </a:extLst>
            </p:cNvPr>
            <p:cNvSpPr/>
            <p:nvPr/>
          </p:nvSpPr>
          <p:spPr>
            <a:xfrm>
              <a:off x="6577402" y="3780412"/>
              <a:ext cx="3273475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70C0"/>
                </a:gs>
                <a:gs pos="65000">
                  <a:srgbClr val="00A6E8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8453644-62E4-451B-BF0F-3E14EA08501D}"/>
                </a:ext>
              </a:extLst>
            </p:cNvPr>
            <p:cNvSpPr/>
            <p:nvPr/>
          </p:nvSpPr>
          <p:spPr>
            <a:xfrm>
              <a:off x="3743620" y="2553249"/>
              <a:ext cx="1227083" cy="4602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C00FF"/>
                </a:gs>
                <a:gs pos="59000">
                  <a:srgbClr val="BD08EF"/>
                </a:gs>
                <a:gs pos="0">
                  <a:srgbClr val="7030A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0129DB3-BF28-4097-A6CE-5EFF222738F8}"/>
                </a:ext>
              </a:extLst>
            </p:cNvPr>
            <p:cNvCxnSpPr/>
            <p:nvPr/>
          </p:nvCxnSpPr>
          <p:spPr>
            <a:xfrm>
              <a:off x="2751238" y="1225646"/>
              <a:ext cx="32364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333D73-74A8-4C30-A02E-BBF1D248B0A2}"/>
                </a:ext>
              </a:extLst>
            </p:cNvPr>
            <p:cNvSpPr txBox="1"/>
            <p:nvPr/>
          </p:nvSpPr>
          <p:spPr>
            <a:xfrm>
              <a:off x="6259739" y="1040980"/>
              <a:ext cx="1568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Months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1EC11B-0382-4E8D-9A45-B5CF483D1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358" y="1193882"/>
              <a:ext cx="4256734" cy="31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989C0B1-072B-4597-9411-14B7ACFEC81D}"/>
                </a:ext>
              </a:extLst>
            </p:cNvPr>
            <p:cNvGrpSpPr/>
            <p:nvPr/>
          </p:nvGrpSpPr>
          <p:grpSpPr>
            <a:xfrm>
              <a:off x="9758634" y="5340660"/>
              <a:ext cx="1168088" cy="457952"/>
              <a:chOff x="8193330" y="5390989"/>
              <a:chExt cx="1168088" cy="457952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49" name="Flowchart: Terminator 48">
                <a:extLst>
                  <a:ext uri="{FF2B5EF4-FFF2-40B4-BE49-F238E27FC236}">
                    <a16:creationId xmlns:a16="http://schemas.microsoft.com/office/drawing/2014/main" id="{7B7951DF-0C2B-4E19-BA82-262F742BBB54}"/>
                  </a:ext>
                </a:extLst>
              </p:cNvPr>
              <p:cNvSpPr/>
              <p:nvPr/>
            </p:nvSpPr>
            <p:spPr>
              <a:xfrm>
                <a:off x="8193330" y="5542345"/>
                <a:ext cx="1168088" cy="306596"/>
              </a:xfrm>
              <a:prstGeom prst="flowChartTerminator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Today</a:t>
                </a:r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8169FEE-5F77-43CE-BA68-E2F2C1692BA7}"/>
                  </a:ext>
                </a:extLst>
              </p:cNvPr>
              <p:cNvSpPr/>
              <p:nvPr/>
            </p:nvSpPr>
            <p:spPr>
              <a:xfrm>
                <a:off x="8589402" y="5390989"/>
                <a:ext cx="375944" cy="123476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1D3E4E-0104-4494-9BBF-81461B5A1114}"/>
                </a:ext>
              </a:extLst>
            </p:cNvPr>
            <p:cNvSpPr txBox="1"/>
            <p:nvPr/>
          </p:nvSpPr>
          <p:spPr>
            <a:xfrm>
              <a:off x="5475959" y="1515108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June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4114E1-13D5-4850-9783-FC75C684ED0F}"/>
                </a:ext>
              </a:extLst>
            </p:cNvPr>
            <p:cNvSpPr txBox="1"/>
            <p:nvPr/>
          </p:nvSpPr>
          <p:spPr>
            <a:xfrm>
              <a:off x="6917625" y="1563214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July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7E9293-47B8-49C0-93E2-7C546DC34EB5}"/>
                </a:ext>
              </a:extLst>
            </p:cNvPr>
            <p:cNvSpPr txBox="1"/>
            <p:nvPr/>
          </p:nvSpPr>
          <p:spPr>
            <a:xfrm>
              <a:off x="8572243" y="1548382"/>
              <a:ext cx="1374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50"/>
                  </a:solidFill>
                </a:rPr>
                <a:t>August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E1DF25-BA65-461F-A220-29210C43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08452" y="1841324"/>
              <a:ext cx="0" cy="323789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C983489-BE5C-436A-A20D-AD7DAB99D542}"/>
                </a:ext>
              </a:extLst>
            </p:cNvPr>
            <p:cNvSpPr/>
            <p:nvPr/>
          </p:nvSpPr>
          <p:spPr>
            <a:xfrm>
              <a:off x="4970703" y="3164315"/>
              <a:ext cx="4974392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2D050"/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43BDD41-4667-4005-946E-E1C2F08BF592}"/>
                </a:ext>
              </a:extLst>
            </p:cNvPr>
            <p:cNvSpPr/>
            <p:nvPr/>
          </p:nvSpPr>
          <p:spPr>
            <a:xfrm>
              <a:off x="4311113" y="4429816"/>
              <a:ext cx="6000206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F33CC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993292-C59A-42B4-AFC0-F6D3E91BF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342678" y="1847386"/>
              <a:ext cx="0" cy="349327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C6DF0E9-6B82-15CF-8F63-540185799C42}"/>
                </a:ext>
              </a:extLst>
            </p:cNvPr>
            <p:cNvCxnSpPr>
              <a:cxnSpLocks/>
            </p:cNvCxnSpPr>
            <p:nvPr/>
          </p:nvCxnSpPr>
          <p:spPr>
            <a:xfrm>
              <a:off x="9945095" y="1870991"/>
              <a:ext cx="0" cy="320823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D4EA7D9-D8DA-4279-BD4D-B53153D4EFB5}"/>
              </a:ext>
            </a:extLst>
          </p:cNvPr>
          <p:cNvSpPr txBox="1"/>
          <p:nvPr/>
        </p:nvSpPr>
        <p:spPr>
          <a:xfrm>
            <a:off x="9995477" y="1538477"/>
            <a:ext cx="137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September</a:t>
            </a:r>
          </a:p>
        </p:txBody>
      </p:sp>
    </p:spTree>
    <p:extLst>
      <p:ext uri="{BB962C8B-B14F-4D97-AF65-F5344CB8AC3E}">
        <p14:creationId xmlns:p14="http://schemas.microsoft.com/office/powerpoint/2010/main" val="3492969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570864"/>
            <a:ext cx="5486400" cy="87604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FDEFD54-185E-4CF1-B7D6-7EBA2128689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6190155" y="2446912"/>
            <a:ext cx="551086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Match Master uses ML to predict cricket scores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winning chances, making cricket more fun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understandable for fans.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80" name="Picture 8" descr="Cricket PNG Images Transparent Free Download | PNGMart.com">
            <a:extLst>
              <a:ext uri="{FF2B5EF4-FFF2-40B4-BE49-F238E27FC236}">
                <a16:creationId xmlns:a16="http://schemas.microsoft.com/office/drawing/2014/main" id="{7D943280-FD9A-4FD0-8A83-DD3BE9C3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3688862"/>
            <a:ext cx="45148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9626" y="2446911"/>
            <a:ext cx="8416866" cy="876048"/>
          </a:xfrm>
        </p:spPr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FDEFD54-185E-4CF1-B7D6-7EBA2128689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6338890" y="4180257"/>
            <a:ext cx="416992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000" dirty="0">
                <a:solidFill>
                  <a:schemeClr val="bg1"/>
                </a:solidFill>
              </a:rPr>
              <a:t>Weather &amp; Pitch Analysis: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000" dirty="0">
                <a:solidFill>
                  <a:schemeClr val="bg1"/>
                </a:solidFill>
              </a:rPr>
              <a:t>Mobile App Version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000" dirty="0">
                <a:solidFill>
                  <a:schemeClr val="bg1"/>
                </a:solidFill>
              </a:rPr>
              <a:t>Explainable AI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000" dirty="0">
                <a:solidFill>
                  <a:schemeClr val="bg1"/>
                </a:solidFill>
              </a:rPr>
              <a:t>Multilingual Support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000" dirty="0">
                <a:solidFill>
                  <a:schemeClr val="bg1"/>
                </a:solidFill>
              </a:rPr>
              <a:t>Player and Team Form Impact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66138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0919" y="397212"/>
            <a:ext cx="5486400" cy="87604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1F709-2EFD-4EF8-B906-8D1044540FC0}"/>
              </a:ext>
            </a:extLst>
          </p:cNvPr>
          <p:cNvSpPr txBox="1"/>
          <p:nvPr/>
        </p:nvSpPr>
        <p:spPr>
          <a:xfrm>
            <a:off x="3300919" y="1601820"/>
            <a:ext cx="76783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Saji, B. (2024, May 28).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IPL Team Win Prediction Project Using Machine Learning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Analytics Vidhya.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https://www.analyticsvidhya.com/blog/2022/05/ipl-team-win-prediction-project-using-machine-learning/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Shukla, P. (2022, October 31). </a:t>
            </a:r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an IPL Score Predictor – End-To-End ML Project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Analytics Vidhya. 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https://www.analyticsvidhya.com/blog/2021/10/building-an-ipl-score-predictor-end-to-end-ml-project/</a:t>
            </a:r>
            <a:b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GeeksforGeeks. (2024, June 10). </a:t>
            </a:r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IPL Score Prediction using Deep Learning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GeeksforGeeks. 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https://www.geeksforgeeks.org/ipl-score-prediction-using-deep-learning/</a:t>
            </a:r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433331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k Ball Test: Reliance end, Adani end at Narendra Modi Stadium draw ...">
            <a:extLst>
              <a:ext uri="{FF2B5EF4-FFF2-40B4-BE49-F238E27FC236}">
                <a16:creationId xmlns:a16="http://schemas.microsoft.com/office/drawing/2014/main" id="{E8AD57FF-93C0-4EB8-8EE6-35B7763D5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</p:spPr>
        <p:txBody>
          <a:bodyPr anchor="b">
            <a:normAutofit/>
          </a:bodyPr>
          <a:lstStyle/>
          <a:p>
            <a:r>
              <a:rPr lang="en-US" dirty="0"/>
              <a:t>Table of Content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760ED88-2D4B-BCDD-515D-A937BC17B15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729694254"/>
              </p:ext>
            </p:extLst>
          </p:nvPr>
        </p:nvGraphicFramePr>
        <p:xfrm>
          <a:off x="724062" y="1952837"/>
          <a:ext cx="10843098" cy="442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  <p:pic>
        <p:nvPicPr>
          <p:cNvPr id="4098" name="Picture 2" descr="Cricket Transparent PNG | PNG Mart">
            <a:extLst>
              <a:ext uri="{FF2B5EF4-FFF2-40B4-BE49-F238E27FC236}">
                <a16:creationId xmlns:a16="http://schemas.microsoft.com/office/drawing/2014/main" id="{72B5A86C-7339-434D-B3AC-78A24189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06" y="3060971"/>
            <a:ext cx="2624115" cy="228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br>
              <a:rPr lang="en-GB" sz="2400" dirty="0"/>
            </a:b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Match Master is a project that predicts team scores and winning </a:t>
            </a:r>
            <a:r>
              <a:rPr lang="en-GB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probabilities</a:t>
            </a: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 IPL matches, making cricket analysis exciting and accessible.</a:t>
            </a:r>
            <a:endParaRPr lang="en-US" sz="2400" dirty="0"/>
          </a:p>
        </p:txBody>
      </p:sp>
      <p:pic>
        <p:nvPicPr>
          <p:cNvPr id="2050" name="Picture 2" descr="Cricket PNG transparent image download, size: 956x994px">
            <a:extLst>
              <a:ext uri="{FF2B5EF4-FFF2-40B4-BE49-F238E27FC236}">
                <a16:creationId xmlns:a16="http://schemas.microsoft.com/office/drawing/2014/main" id="{D4A5C304-4477-4874-B840-A18CAE95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44" y="-149225"/>
            <a:ext cx="659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A107F-03EE-4C22-9DC0-1E65C8BCFE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9" y="2281918"/>
            <a:ext cx="7187769" cy="3708517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Handling large volumes of historical data.</a:t>
            </a:r>
            <a:endParaRPr lang="en-US" sz="1800" kern="100" dirty="0">
              <a:solidFill>
                <a:srgbClr val="0D0D0D"/>
              </a:solidFill>
              <a:effectLst/>
              <a:latin typeface="Aptos"/>
              <a:ea typeface="Aptos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real-time data input/output for match predictions.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Limited accuracy for predictions due to missing venue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Aptos"/>
                <a:cs typeface="Mangal" panose="02040503050203030202" pitchFamily="18" charset="0"/>
              </a:rPr>
              <a:t>Lack of Interpretability of prediction models</a:t>
            </a:r>
            <a:endParaRPr lang="en-US" sz="1800" kern="100" dirty="0">
              <a:solidFill>
                <a:srgbClr val="0D0D0D"/>
              </a:solidFill>
              <a:effectLst/>
              <a:latin typeface="Aptos"/>
              <a:ea typeface="Aptos"/>
              <a:cs typeface="Mangal" panose="02040503050203030202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6933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E8FA717-8578-AEA7-B4F2-FEB892F0711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0125855"/>
              </p:ext>
            </p:extLst>
          </p:nvPr>
        </p:nvGraphicFramePr>
        <p:xfrm>
          <a:off x="594359" y="2281918"/>
          <a:ext cx="8059311" cy="4403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512870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AA5EB-F86A-3F33-F399-610915A95A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To develop a model that can predict :</a:t>
            </a:r>
          </a:p>
          <a:p>
            <a:pPr lvl="1"/>
            <a:r>
              <a:rPr lang="en-GB" dirty="0"/>
              <a:t>Cricket Score</a:t>
            </a:r>
          </a:p>
          <a:p>
            <a:pPr lvl="1"/>
            <a:r>
              <a:rPr lang="en-GB" dirty="0"/>
              <a:t>Winning probability of the team</a:t>
            </a:r>
          </a:p>
        </p:txBody>
      </p:sp>
      <p:pic>
        <p:nvPicPr>
          <p:cNvPr id="6146" name="Picture 2" descr="Man player playing cricket 371663 Vector Art at Vecteezy">
            <a:extLst>
              <a:ext uri="{FF2B5EF4-FFF2-40B4-BE49-F238E27FC236}">
                <a16:creationId xmlns:a16="http://schemas.microsoft.com/office/drawing/2014/main" id="{B5967468-72F2-474F-9E10-689F4C2B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34" y="3643126"/>
            <a:ext cx="2149225" cy="30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69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nalyze Cricket Data With Python : A hands-on guide - Analytics Vidhya">
            <a:extLst>
              <a:ext uri="{FF2B5EF4-FFF2-40B4-BE49-F238E27FC236}">
                <a16:creationId xmlns:a16="http://schemas.microsoft.com/office/drawing/2014/main" id="{BD6AB77C-1476-4DE2-8B8E-DD34FB243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-145775"/>
            <a:ext cx="15306262" cy="875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B2A74-8369-44E1-B48F-CB239C4721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Real-time Predictions</a:t>
            </a:r>
          </a:p>
          <a:p>
            <a:pPr lvl="1"/>
            <a:r>
              <a:rPr lang="en-US" b="1" i="0" dirty="0">
                <a:effectLst/>
                <a:latin typeface="Söhne"/>
              </a:rPr>
              <a:t>Match Momentum Tracking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Historical Data Analysis</a:t>
            </a:r>
          </a:p>
          <a:p>
            <a:pPr lvl="1"/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Match Outcome</a:t>
            </a:r>
          </a:p>
          <a:p>
            <a:pPr lvl="1"/>
            <a:r>
              <a:rPr lang="en-US" b="1" dirty="0">
                <a:latin typeface="Söhne"/>
              </a:rPr>
              <a:t>Player Statistics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Söhne"/>
              </a:rPr>
              <a:t>Team Performance</a:t>
            </a:r>
          </a:p>
          <a:p>
            <a:pPr lvl="1"/>
            <a:r>
              <a:rPr lang="en-US" b="1" dirty="0">
                <a:latin typeface="Söhne"/>
              </a:rPr>
              <a:t>Venue &amp; more</a:t>
            </a:r>
            <a:endParaRPr lang="en-US" dirty="0">
              <a:solidFill>
                <a:schemeClr val="bg1"/>
              </a:solidFill>
              <a:latin typeface="Söhne"/>
            </a:endParaRP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Interactive 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data rendering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2083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Proposed 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A107F-03EE-4C22-9DC0-1E65C8BCFE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Data Collection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In this steps we take a historical data of IPL from 2008 to 2023 (delivery/match)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Data Preprocessing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b="0" i="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cs typeface="Mangal" panose="02040503050203030202" pitchFamily="18" charset="0"/>
              </a:rPr>
              <a:t>In this steps we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c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lean and organize the data into a format suitable for analysis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Model Training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In this steps we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c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hoose a machine learning algorithm 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(e.g., Random Forest, Logistic Regression and XGBoost Regression).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dirty="0">
                <a:solidFill>
                  <a:srgbClr val="383838"/>
                </a:solidFill>
                <a:latin typeface="Inter"/>
              </a:rPr>
              <a:t>Then we t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rain the model on the prepared historical data. 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This involves feeding the data into the algorithm and allowing it to learn from the patterns and relationships within the data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Prediction Generation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Once trained, the model can analyze data</a:t>
            </a:r>
            <a:r>
              <a:rPr lang="en-US" sz="1200" b="0" i="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cs typeface="Mangal" panose="02040503050203030202" pitchFamily="18" charset="0"/>
              </a:rPr>
              <a:t> and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b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ased on this analysis, the model generates a prediction for the match outcome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endParaRPr lang="en-US" sz="1200" kern="0" dirty="0">
              <a:solidFill>
                <a:srgbClr val="383838"/>
              </a:solidFill>
              <a:latin typeface="Inter"/>
              <a:cs typeface="Mangal" panose="02040503050203030202" pitchFamily="18" charset="0"/>
            </a:endParaRP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endParaRPr lang="en-US" sz="1200" kern="0" dirty="0">
              <a:solidFill>
                <a:srgbClr val="383838"/>
              </a:solidFill>
              <a:latin typeface="Inter"/>
              <a:cs typeface="Mangal" panose="02040503050203030202" pitchFamily="18" charset="0"/>
            </a:endParaRP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Model deploy on the website using flask and take some input from the user and predict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42938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EC75-A2BE-47A8-996F-BA766A09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4A7B54-8027-4746-B96B-2A803738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8" y="0"/>
            <a:ext cx="5356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6569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{D0E7964F-C76C-4B60-85FF-F03024443AB1}tf78853419_win32</Template>
  <TotalTime>1117</TotalTime>
  <Words>503</Words>
  <Application>Microsoft Office PowerPoint</Application>
  <PresentationFormat>Widescreen</PresentationFormat>
  <Paragraphs>115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Aptos</vt:lpstr>
      <vt:lpstr>Arial</vt:lpstr>
      <vt:lpstr>Calibri</vt:lpstr>
      <vt:lpstr>Franklin Gothic Book</vt:lpstr>
      <vt:lpstr>Franklin Gothic Demi</vt:lpstr>
      <vt:lpstr>Grotesque</vt:lpstr>
      <vt:lpstr>Inter</vt:lpstr>
      <vt:lpstr>Segoe UI</vt:lpstr>
      <vt:lpstr>Söhne</vt:lpstr>
      <vt:lpstr>Times New Roman</vt:lpstr>
      <vt:lpstr>Wingdings</vt:lpstr>
      <vt:lpstr>Custom</vt:lpstr>
      <vt:lpstr> MATCH MASTER</vt:lpstr>
      <vt:lpstr>Table of Content</vt:lpstr>
      <vt:lpstr>Introduction</vt:lpstr>
      <vt:lpstr>Problem Statement</vt:lpstr>
      <vt:lpstr>Motivation</vt:lpstr>
      <vt:lpstr>Objectives</vt:lpstr>
      <vt:lpstr>Features</vt:lpstr>
      <vt:lpstr>Proposed Methodology</vt:lpstr>
      <vt:lpstr>Workflow</vt:lpstr>
      <vt:lpstr>Tools and Technology</vt:lpstr>
      <vt:lpstr>Sequence Diagram</vt:lpstr>
      <vt:lpstr>Use Case Diagram</vt:lpstr>
      <vt:lpstr>ER Diagram</vt:lpstr>
      <vt:lpstr>DFD Level 0</vt:lpstr>
      <vt:lpstr>DFD Level 1</vt:lpstr>
      <vt:lpstr>PowerPoint Presentation</vt:lpstr>
      <vt:lpstr>Conclusion</vt:lpstr>
      <vt:lpstr>Future Enhancement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 presentation on MATCH MASTER</dc:title>
  <dc:creator>Sagar Upadhyaya</dc:creator>
  <cp:lastModifiedBy>Sagar</cp:lastModifiedBy>
  <cp:revision>82</cp:revision>
  <dcterms:created xsi:type="dcterms:W3CDTF">2024-04-23T10:15:57Z</dcterms:created>
  <dcterms:modified xsi:type="dcterms:W3CDTF">2024-09-06T15:26:34Z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